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2.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3.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4.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5.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6.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7.xml" ContentType="application/vnd.openxmlformats-officedocument.theme+xml"/>
  <Override PartName="/ppt/slideLayouts/slideLayout178.xml" ContentType="application/vnd.openxmlformats-officedocument.presentationml.slideLayout+xml"/>
  <Override PartName="/ppt/theme/theme18.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9.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20.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21.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2.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3.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4.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5.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theme/theme26.xml" ContentType="application/vnd.openxmlformats-officedocument.theme+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7.xml" ContentType="application/vnd.openxmlformats-officedocument.theme+xml"/>
  <Override PartName="/ppt/slideLayouts/slideLayout278.xml" ContentType="application/vnd.openxmlformats-officedocument.presentationml.slideLayout+xml"/>
  <Override PartName="/ppt/theme/theme28.xml" ContentType="application/vnd.openxmlformats-officedocument.theme+xml"/>
  <Override PartName="/ppt/theme/theme2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audio1.bin" ContentType="audio/unknown"/>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4384" r:id="rId2"/>
    <p:sldMasterId id="2147486276" r:id="rId3"/>
    <p:sldMasterId id="2147486288" r:id="rId4"/>
    <p:sldMasterId id="2147486290" r:id="rId5"/>
    <p:sldMasterId id="2147486302" r:id="rId6"/>
    <p:sldMasterId id="2147486314" r:id="rId7"/>
    <p:sldMasterId id="2147486326" r:id="rId8"/>
    <p:sldMasterId id="2147486338" r:id="rId9"/>
    <p:sldMasterId id="2147486350" r:id="rId10"/>
    <p:sldMasterId id="2147486362" r:id="rId11"/>
    <p:sldMasterId id="2147486374" r:id="rId12"/>
    <p:sldMasterId id="2147486386" r:id="rId13"/>
    <p:sldMasterId id="2147486398" r:id="rId14"/>
    <p:sldMasterId id="2147486410" r:id="rId15"/>
    <p:sldMasterId id="2147486422" r:id="rId16"/>
    <p:sldMasterId id="2147486434" r:id="rId17"/>
    <p:sldMasterId id="2147486446" r:id="rId18"/>
    <p:sldMasterId id="2147486448" r:id="rId19"/>
    <p:sldMasterId id="2147486460" r:id="rId20"/>
    <p:sldMasterId id="2147486472" r:id="rId21"/>
    <p:sldMasterId id="2147486484" r:id="rId22"/>
    <p:sldMasterId id="2147486496" r:id="rId23"/>
    <p:sldMasterId id="2147486508" r:id="rId24"/>
    <p:sldMasterId id="2147486520" r:id="rId25"/>
    <p:sldMasterId id="2147486922" r:id="rId26"/>
    <p:sldMasterId id="2147486934" r:id="rId27"/>
    <p:sldMasterId id="2147486946" r:id="rId28"/>
  </p:sldMasterIdLst>
  <p:notesMasterIdLst>
    <p:notesMasterId r:id="rId100"/>
  </p:notesMasterIdLst>
  <p:sldIdLst>
    <p:sldId id="362" r:id="rId29"/>
    <p:sldId id="363" r:id="rId30"/>
    <p:sldId id="364" r:id="rId31"/>
    <p:sldId id="365" r:id="rId32"/>
    <p:sldId id="366" r:id="rId33"/>
    <p:sldId id="367" r:id="rId34"/>
    <p:sldId id="368" r:id="rId35"/>
    <p:sldId id="374" r:id="rId36"/>
    <p:sldId id="432" r:id="rId37"/>
    <p:sldId id="434" r:id="rId38"/>
    <p:sldId id="369" r:id="rId39"/>
    <p:sldId id="370" r:id="rId40"/>
    <p:sldId id="371" r:id="rId41"/>
    <p:sldId id="372" r:id="rId42"/>
    <p:sldId id="373" r:id="rId43"/>
    <p:sldId id="431" r:id="rId44"/>
    <p:sldId id="376" r:id="rId45"/>
    <p:sldId id="377" r:id="rId46"/>
    <p:sldId id="378" r:id="rId47"/>
    <p:sldId id="379" r:id="rId48"/>
    <p:sldId id="380" r:id="rId49"/>
    <p:sldId id="381" r:id="rId50"/>
    <p:sldId id="382" r:id="rId51"/>
    <p:sldId id="383" r:id="rId52"/>
    <p:sldId id="384" r:id="rId53"/>
    <p:sldId id="385" r:id="rId54"/>
    <p:sldId id="386" r:id="rId55"/>
    <p:sldId id="387" r:id="rId56"/>
    <p:sldId id="388" r:id="rId57"/>
    <p:sldId id="389" r:id="rId58"/>
    <p:sldId id="390" r:id="rId59"/>
    <p:sldId id="391" r:id="rId60"/>
    <p:sldId id="392" r:id="rId61"/>
    <p:sldId id="393" r:id="rId62"/>
    <p:sldId id="394" r:id="rId63"/>
    <p:sldId id="395" r:id="rId64"/>
    <p:sldId id="396" r:id="rId65"/>
    <p:sldId id="397" r:id="rId66"/>
    <p:sldId id="398" r:id="rId67"/>
    <p:sldId id="399" r:id="rId68"/>
    <p:sldId id="400" r:id="rId69"/>
    <p:sldId id="401" r:id="rId70"/>
    <p:sldId id="402" r:id="rId71"/>
    <p:sldId id="403" r:id="rId72"/>
    <p:sldId id="404" r:id="rId73"/>
    <p:sldId id="405" r:id="rId74"/>
    <p:sldId id="406" r:id="rId75"/>
    <p:sldId id="407" r:id="rId76"/>
    <p:sldId id="408" r:id="rId77"/>
    <p:sldId id="409" r:id="rId78"/>
    <p:sldId id="410" r:id="rId79"/>
    <p:sldId id="411" r:id="rId80"/>
    <p:sldId id="412" r:id="rId81"/>
    <p:sldId id="413" r:id="rId82"/>
    <p:sldId id="414" r:id="rId83"/>
    <p:sldId id="415" r:id="rId84"/>
    <p:sldId id="416" r:id="rId85"/>
    <p:sldId id="417" r:id="rId86"/>
    <p:sldId id="418" r:id="rId87"/>
    <p:sldId id="419" r:id="rId88"/>
    <p:sldId id="420" r:id="rId89"/>
    <p:sldId id="421" r:id="rId90"/>
    <p:sldId id="422" r:id="rId91"/>
    <p:sldId id="423" r:id="rId92"/>
    <p:sldId id="424" r:id="rId93"/>
    <p:sldId id="425" r:id="rId94"/>
    <p:sldId id="426" r:id="rId95"/>
    <p:sldId id="427" r:id="rId96"/>
    <p:sldId id="428" r:id="rId97"/>
    <p:sldId id="257" r:id="rId98"/>
    <p:sldId id="430" r:id="rId99"/>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1pPr>
    <a:lvl2pPr marL="4572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2pPr>
    <a:lvl3pPr marL="9144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3pPr>
    <a:lvl4pPr marL="13716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4pPr>
    <a:lvl5pPr marL="1828800" algn="l" rtl="0" eaLnBrk="0" fontAlgn="base" hangingPunct="0">
      <a:spcBef>
        <a:spcPct val="0"/>
      </a:spcBef>
      <a:spcAft>
        <a:spcPct val="0"/>
      </a:spcAft>
      <a:defRPr sz="2400" kern="1200">
        <a:solidFill>
          <a:schemeClr val="tx1"/>
        </a:solidFill>
        <a:latin typeface="Times New Roman" charset="0"/>
        <a:ea typeface="MS PGothic" charset="0"/>
        <a:cs typeface="MS PGothic" charset="0"/>
      </a:defRPr>
    </a:lvl5pPr>
    <a:lvl6pPr marL="2286000" algn="l" defTabSz="457200" rtl="0" eaLnBrk="1" latinLnBrk="0" hangingPunct="1">
      <a:defRPr sz="2400" kern="1200">
        <a:solidFill>
          <a:schemeClr val="tx1"/>
        </a:solidFill>
        <a:latin typeface="Times New Roman" charset="0"/>
        <a:ea typeface="MS PGothic" charset="0"/>
        <a:cs typeface="MS PGothic" charset="0"/>
      </a:defRPr>
    </a:lvl6pPr>
    <a:lvl7pPr marL="2743200" algn="l" defTabSz="457200" rtl="0" eaLnBrk="1" latinLnBrk="0" hangingPunct="1">
      <a:defRPr sz="2400" kern="1200">
        <a:solidFill>
          <a:schemeClr val="tx1"/>
        </a:solidFill>
        <a:latin typeface="Times New Roman" charset="0"/>
        <a:ea typeface="MS PGothic" charset="0"/>
        <a:cs typeface="MS PGothic" charset="0"/>
      </a:defRPr>
    </a:lvl7pPr>
    <a:lvl8pPr marL="3200400" algn="l" defTabSz="457200" rtl="0" eaLnBrk="1" latinLnBrk="0" hangingPunct="1">
      <a:defRPr sz="2400" kern="1200">
        <a:solidFill>
          <a:schemeClr val="tx1"/>
        </a:solidFill>
        <a:latin typeface="Times New Roman" charset="0"/>
        <a:ea typeface="MS PGothic" charset="0"/>
        <a:cs typeface="MS PGothic" charset="0"/>
      </a:defRPr>
    </a:lvl8pPr>
    <a:lvl9pPr marL="3657600" algn="l" defTabSz="457200" rtl="0" eaLnBrk="1" latinLnBrk="0" hangingPunct="1">
      <a:defRPr sz="2400" kern="1200">
        <a:solidFill>
          <a:schemeClr val="tx1"/>
        </a:solidFill>
        <a:latin typeface="Times New Roman" charset="0"/>
        <a:ea typeface="MS PGothic" charset="0"/>
        <a:cs typeface="MS PGothic"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500"/>
    <a:srgbClr val="FFCC66"/>
    <a:srgbClr val="031A3C"/>
    <a:srgbClr val="FFB7F6"/>
    <a:srgbClr val="FF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82" d="100"/>
          <a:sy n="82" d="100"/>
        </p:scale>
        <p:origin x="-96" y="-3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12168"/>
    </p:cViewPr>
  </p:sorterViewPr>
  <p:gridSpacing cx="72008" cy="72008"/>
</p:viewPr>
</file>

<file path=ppt/_rels/presentation.xml.rels><?xml version="1.0" encoding="UTF-8" standalone="yes"?>
<Relationships xmlns="http://schemas.openxmlformats.org/package/2006/relationships"><Relationship Id="rId101" Type="http://schemas.openxmlformats.org/officeDocument/2006/relationships/printerSettings" Target="printerSettings/printerSettings1.bin"/><Relationship Id="rId102" Type="http://schemas.openxmlformats.org/officeDocument/2006/relationships/presProps" Target="presProps.xml"/><Relationship Id="rId103" Type="http://schemas.openxmlformats.org/officeDocument/2006/relationships/viewProps" Target="viewProps.xml"/><Relationship Id="rId104" Type="http://schemas.openxmlformats.org/officeDocument/2006/relationships/theme" Target="theme/theme1.xml"/><Relationship Id="rId105"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2.xml"/><Relationship Id="rId31" Type="http://schemas.openxmlformats.org/officeDocument/2006/relationships/slide" Target="slides/slide3.xml"/><Relationship Id="rId32" Type="http://schemas.openxmlformats.org/officeDocument/2006/relationships/slide" Target="slides/slide4.xml"/><Relationship Id="rId33" Type="http://schemas.openxmlformats.org/officeDocument/2006/relationships/slide" Target="slides/slide5.xml"/><Relationship Id="rId34" Type="http://schemas.openxmlformats.org/officeDocument/2006/relationships/slide" Target="slides/slide6.xml"/><Relationship Id="rId35" Type="http://schemas.openxmlformats.org/officeDocument/2006/relationships/slide" Target="slides/slide7.xml"/><Relationship Id="rId36" Type="http://schemas.openxmlformats.org/officeDocument/2006/relationships/slide" Target="slides/slide8.xml"/><Relationship Id="rId37" Type="http://schemas.openxmlformats.org/officeDocument/2006/relationships/slide" Target="slides/slide9.xml"/><Relationship Id="rId38" Type="http://schemas.openxmlformats.org/officeDocument/2006/relationships/slide" Target="slides/slide10.xml"/><Relationship Id="rId39" Type="http://schemas.openxmlformats.org/officeDocument/2006/relationships/slide" Target="slides/slide11.xml"/><Relationship Id="rId50" Type="http://schemas.openxmlformats.org/officeDocument/2006/relationships/slide" Target="slides/slide22.xml"/><Relationship Id="rId51" Type="http://schemas.openxmlformats.org/officeDocument/2006/relationships/slide" Target="slides/slide23.xml"/><Relationship Id="rId52" Type="http://schemas.openxmlformats.org/officeDocument/2006/relationships/slide" Target="slides/slide24.xml"/><Relationship Id="rId53" Type="http://schemas.openxmlformats.org/officeDocument/2006/relationships/slide" Target="slides/slide25.xml"/><Relationship Id="rId54" Type="http://schemas.openxmlformats.org/officeDocument/2006/relationships/slide" Target="slides/slide26.xml"/><Relationship Id="rId55" Type="http://schemas.openxmlformats.org/officeDocument/2006/relationships/slide" Target="slides/slide27.xml"/><Relationship Id="rId56" Type="http://schemas.openxmlformats.org/officeDocument/2006/relationships/slide" Target="slides/slide28.xml"/><Relationship Id="rId57" Type="http://schemas.openxmlformats.org/officeDocument/2006/relationships/slide" Target="slides/slide29.xml"/><Relationship Id="rId58" Type="http://schemas.openxmlformats.org/officeDocument/2006/relationships/slide" Target="slides/slide30.xml"/><Relationship Id="rId59" Type="http://schemas.openxmlformats.org/officeDocument/2006/relationships/slide" Target="slides/slide31.xml"/><Relationship Id="rId70" Type="http://schemas.openxmlformats.org/officeDocument/2006/relationships/slide" Target="slides/slide42.xml"/><Relationship Id="rId71" Type="http://schemas.openxmlformats.org/officeDocument/2006/relationships/slide" Target="slides/slide43.xml"/><Relationship Id="rId72" Type="http://schemas.openxmlformats.org/officeDocument/2006/relationships/slide" Target="slides/slide44.xml"/><Relationship Id="rId73" Type="http://schemas.openxmlformats.org/officeDocument/2006/relationships/slide" Target="slides/slide45.xml"/><Relationship Id="rId74" Type="http://schemas.openxmlformats.org/officeDocument/2006/relationships/slide" Target="slides/slide46.xml"/><Relationship Id="rId75" Type="http://schemas.openxmlformats.org/officeDocument/2006/relationships/slide" Target="slides/slide47.xml"/><Relationship Id="rId76" Type="http://schemas.openxmlformats.org/officeDocument/2006/relationships/slide" Target="slides/slide48.xml"/><Relationship Id="rId77" Type="http://schemas.openxmlformats.org/officeDocument/2006/relationships/slide" Target="slides/slide49.xml"/><Relationship Id="rId78" Type="http://schemas.openxmlformats.org/officeDocument/2006/relationships/slide" Target="slides/slide50.xml"/><Relationship Id="rId79" Type="http://schemas.openxmlformats.org/officeDocument/2006/relationships/slide" Target="slides/slide51.xml"/><Relationship Id="rId90" Type="http://schemas.openxmlformats.org/officeDocument/2006/relationships/slide" Target="slides/slide62.xml"/><Relationship Id="rId91" Type="http://schemas.openxmlformats.org/officeDocument/2006/relationships/slide" Target="slides/slide63.xml"/><Relationship Id="rId92" Type="http://schemas.openxmlformats.org/officeDocument/2006/relationships/slide" Target="slides/slide64.xml"/><Relationship Id="rId93" Type="http://schemas.openxmlformats.org/officeDocument/2006/relationships/slide" Target="slides/slide65.xml"/><Relationship Id="rId94" Type="http://schemas.openxmlformats.org/officeDocument/2006/relationships/slide" Target="slides/slide66.xml"/><Relationship Id="rId95" Type="http://schemas.openxmlformats.org/officeDocument/2006/relationships/slide" Target="slides/slide67.xml"/><Relationship Id="rId96" Type="http://schemas.openxmlformats.org/officeDocument/2006/relationships/slide" Target="slides/slide68.xml"/><Relationship Id="rId97" Type="http://schemas.openxmlformats.org/officeDocument/2006/relationships/slide" Target="slides/slide69.xml"/><Relationship Id="rId98" Type="http://schemas.openxmlformats.org/officeDocument/2006/relationships/slide" Target="slides/slide70.xml"/><Relationship Id="rId99" Type="http://schemas.openxmlformats.org/officeDocument/2006/relationships/slide" Target="slides/slide71.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Master" Target="slideMasters/slideMaster27.xml"/><Relationship Id="rId28" Type="http://schemas.openxmlformats.org/officeDocument/2006/relationships/slideMaster" Target="slideMasters/slideMaster28.xml"/><Relationship Id="rId29" Type="http://schemas.openxmlformats.org/officeDocument/2006/relationships/slide" Target="slides/slide1.xml"/><Relationship Id="rId40" Type="http://schemas.openxmlformats.org/officeDocument/2006/relationships/slide" Target="slides/slide12.xml"/><Relationship Id="rId41" Type="http://schemas.openxmlformats.org/officeDocument/2006/relationships/slide" Target="slides/slide13.xml"/><Relationship Id="rId42" Type="http://schemas.openxmlformats.org/officeDocument/2006/relationships/slide" Target="slides/slide14.xml"/><Relationship Id="rId43" Type="http://schemas.openxmlformats.org/officeDocument/2006/relationships/slide" Target="slides/slide15.xml"/><Relationship Id="rId44" Type="http://schemas.openxmlformats.org/officeDocument/2006/relationships/slide" Target="slides/slide16.xml"/><Relationship Id="rId45" Type="http://schemas.openxmlformats.org/officeDocument/2006/relationships/slide" Target="slides/slide17.xml"/><Relationship Id="rId46" Type="http://schemas.openxmlformats.org/officeDocument/2006/relationships/slide" Target="slides/slide18.xml"/><Relationship Id="rId47" Type="http://schemas.openxmlformats.org/officeDocument/2006/relationships/slide" Target="slides/slide19.xml"/><Relationship Id="rId48" Type="http://schemas.openxmlformats.org/officeDocument/2006/relationships/slide" Target="slides/slide20.xml"/><Relationship Id="rId49" Type="http://schemas.openxmlformats.org/officeDocument/2006/relationships/slide" Target="slides/slide21.xml"/><Relationship Id="rId60" Type="http://schemas.openxmlformats.org/officeDocument/2006/relationships/slide" Target="slides/slide32.xml"/><Relationship Id="rId61" Type="http://schemas.openxmlformats.org/officeDocument/2006/relationships/slide" Target="slides/slide33.xml"/><Relationship Id="rId62" Type="http://schemas.openxmlformats.org/officeDocument/2006/relationships/slide" Target="slides/slide34.xml"/><Relationship Id="rId63" Type="http://schemas.openxmlformats.org/officeDocument/2006/relationships/slide" Target="slides/slide35.xml"/><Relationship Id="rId64" Type="http://schemas.openxmlformats.org/officeDocument/2006/relationships/slide" Target="slides/slide36.xml"/><Relationship Id="rId65" Type="http://schemas.openxmlformats.org/officeDocument/2006/relationships/slide" Target="slides/slide37.xml"/><Relationship Id="rId66" Type="http://schemas.openxmlformats.org/officeDocument/2006/relationships/slide" Target="slides/slide38.xml"/><Relationship Id="rId67" Type="http://schemas.openxmlformats.org/officeDocument/2006/relationships/slide" Target="slides/slide39.xml"/><Relationship Id="rId68" Type="http://schemas.openxmlformats.org/officeDocument/2006/relationships/slide" Target="slides/slide40.xml"/><Relationship Id="rId69" Type="http://schemas.openxmlformats.org/officeDocument/2006/relationships/slide" Target="slides/slide41.xml"/><Relationship Id="rId100" Type="http://schemas.openxmlformats.org/officeDocument/2006/relationships/notesMaster" Target="notesMasters/notesMaster1.xml"/><Relationship Id="rId80" Type="http://schemas.openxmlformats.org/officeDocument/2006/relationships/slide" Target="slides/slide52.xml"/><Relationship Id="rId81" Type="http://schemas.openxmlformats.org/officeDocument/2006/relationships/slide" Target="slides/slide53.xml"/><Relationship Id="rId82" Type="http://schemas.openxmlformats.org/officeDocument/2006/relationships/slide" Target="slides/slide54.xml"/><Relationship Id="rId83" Type="http://schemas.openxmlformats.org/officeDocument/2006/relationships/slide" Target="slides/slide55.xml"/><Relationship Id="rId84" Type="http://schemas.openxmlformats.org/officeDocument/2006/relationships/slide" Target="slides/slide56.xml"/><Relationship Id="rId85" Type="http://schemas.openxmlformats.org/officeDocument/2006/relationships/slide" Target="slides/slide57.xml"/><Relationship Id="rId86" Type="http://schemas.openxmlformats.org/officeDocument/2006/relationships/slide" Target="slides/slide58.xml"/><Relationship Id="rId87" Type="http://schemas.openxmlformats.org/officeDocument/2006/relationships/slide" Target="slides/slide59.xml"/><Relationship Id="rId88" Type="http://schemas.openxmlformats.org/officeDocument/2006/relationships/slide" Target="slides/slide60.xml"/><Relationship Id="rId89"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ea typeface="+mn-ea"/>
                <a:cs typeface="+mn-cs"/>
              </a:defRPr>
            </a:lvl1pPr>
          </a:lstStyle>
          <a:p>
            <a:pPr>
              <a:defRPr/>
            </a:pPr>
            <a:endParaRPr lang="en-US"/>
          </a:p>
        </p:txBody>
      </p:sp>
      <p:sp>
        <p:nvSpPr>
          <p:cNvPr id="30106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3DCC85DC-CF43-F641-A761-A2F04E1C7C44}" type="slidenum">
              <a:rPr lang="en-US"/>
              <a:pPr>
                <a:defRPr/>
              </a:pPr>
              <a:t>‹#›</a:t>
            </a:fld>
            <a:endParaRPr lang="en-US"/>
          </a:p>
        </p:txBody>
      </p:sp>
    </p:spTree>
    <p:extLst>
      <p:ext uri="{BB962C8B-B14F-4D97-AF65-F5344CB8AC3E}">
        <p14:creationId xmlns:p14="http://schemas.microsoft.com/office/powerpoint/2010/main" val="407481642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MS PGothic" panose="020B0600070205080204" pitchFamily="34" charset="-128"/>
        <a:cs typeface="Geneva" charset="0"/>
      </a:defRPr>
    </a:lvl1pPr>
    <a:lvl2pPr marL="4572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2pPr>
    <a:lvl3pPr marL="9144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3pPr>
    <a:lvl4pPr marL="13716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Times New Roman" charset="0"/>
        <a:ea typeface="Geneva" charset="-128"/>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73D945C-DAE7-7144-B238-C5E2FB8B06BF}" type="slidenum">
              <a:rPr lang="zh-CN" altLang="en-US" sz="1200">
                <a:solidFill>
                  <a:srgbClr val="000000"/>
                </a:solidFill>
              </a:rPr>
              <a:pPr/>
              <a:t>1</a:t>
            </a:fld>
            <a:endParaRPr lang="en-US" altLang="zh-CN" sz="1200">
              <a:solidFill>
                <a:srgbClr val="000000"/>
              </a:solidFill>
            </a:endParaRPr>
          </a:p>
        </p:txBody>
      </p:sp>
      <p:sp>
        <p:nvSpPr>
          <p:cNvPr id="303106" name="Rectangle 2"/>
          <p:cNvSpPr>
            <a:spLocks noChangeArrowheads="1" noTextEdit="1"/>
          </p:cNvSpPr>
          <p:nvPr>
            <p:ph type="sldImg"/>
          </p:nvPr>
        </p:nvSpPr>
        <p:spPr>
          <a:ln/>
        </p:spPr>
      </p:sp>
      <p:sp>
        <p:nvSpPr>
          <p:cNvPr id="303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9951F22-1A83-E147-B282-BF81D6DDA805}" type="slidenum">
              <a:rPr lang="zh-CN" altLang="en-US" sz="1200">
                <a:solidFill>
                  <a:srgbClr val="000000"/>
                </a:solidFill>
                <a:latin typeface="Arial" charset="0"/>
                <a:ea typeface="ＭＳ Ｐゴシック" charset="0"/>
                <a:cs typeface="ＭＳ Ｐゴシック" charset="0"/>
              </a:rPr>
              <a:pPr/>
              <a:t>16</a:t>
            </a:fld>
            <a:endParaRPr lang="en-US" altLang="zh-CN" sz="1200">
              <a:solidFill>
                <a:srgbClr val="000000"/>
              </a:solidFill>
              <a:latin typeface="Arial" charset="0"/>
              <a:ea typeface="ＭＳ Ｐゴシック" charset="0"/>
              <a:cs typeface="ＭＳ Ｐゴシック" charset="0"/>
            </a:endParaRPr>
          </a:p>
        </p:txBody>
      </p:sp>
      <p:sp>
        <p:nvSpPr>
          <p:cNvPr id="327682" name="Rectangle 2"/>
          <p:cNvSpPr>
            <a:spLocks noGrp="1" noRot="1" noChangeAspect="1" noChangeArrowheads="1" noTextEdit="1"/>
          </p:cNvSpPr>
          <p:nvPr>
            <p:ph type="sldImg"/>
          </p:nvPr>
        </p:nvSpPr>
        <p:spPr>
          <a:solidFill>
            <a:srgbClr val="FFFFFF"/>
          </a:solidFill>
          <a:ln/>
        </p:spPr>
      </p:sp>
      <p:sp>
        <p:nvSpPr>
          <p:cNvPr id="32768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zh-CN">
                <a:ea typeface="MS PGothic" charset="0"/>
              </a:rPr>
              <a:t>two main teachings on restoring Christians in sin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76A414-5C93-E44F-B7B0-8485518D4944}" type="slidenum">
              <a:rPr lang="zh-CN" altLang="en-US" sz="1200">
                <a:solidFill>
                  <a:srgbClr val="000000"/>
                </a:solidFill>
                <a:latin typeface="Arial" charset="0"/>
              </a:rPr>
              <a:pPr/>
              <a:t>17</a:t>
            </a:fld>
            <a:endParaRPr lang="en-US" altLang="zh-CN" sz="1200">
              <a:solidFill>
                <a:srgbClr val="000000"/>
              </a:solidFill>
              <a:latin typeface="Arial" charset="0"/>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A4E386C-0CC0-3E4C-977A-3ABA14D44FFF}" type="slidenum">
              <a:rPr lang="zh-CN" altLang="en-US" sz="1200">
                <a:solidFill>
                  <a:srgbClr val="000000"/>
                </a:solidFill>
                <a:latin typeface="Arial" charset="0"/>
              </a:rPr>
              <a:pPr/>
              <a:t>18</a:t>
            </a:fld>
            <a:endParaRPr lang="en-US" altLang="zh-CN" sz="1200">
              <a:solidFill>
                <a:srgbClr val="000000"/>
              </a:solidFill>
              <a:latin typeface="Arial" charset="0"/>
            </a:endParaRPr>
          </a:p>
        </p:txBody>
      </p:sp>
      <p:sp>
        <p:nvSpPr>
          <p:cNvPr id="331778" name="Rectangle 2"/>
          <p:cNvSpPr>
            <a:spLocks noGrp="1" noRot="1" noChangeAspect="1" noChangeArrowheads="1" noTextEdit="1"/>
          </p:cNvSpPr>
          <p:nvPr>
            <p:ph type="sldImg"/>
          </p:nvPr>
        </p:nvSpPr>
        <p:spPr>
          <a:ln/>
        </p:spPr>
      </p:sp>
      <p:sp>
        <p:nvSpPr>
          <p:cNvPr id="3317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8C112FE-7161-AF4E-9522-9A67D2E8567B}" type="slidenum">
              <a:rPr lang="zh-CN" altLang="en-US" sz="1200">
                <a:solidFill>
                  <a:srgbClr val="000000"/>
                </a:solidFill>
                <a:latin typeface="Arial" charset="0"/>
              </a:rPr>
              <a:pPr/>
              <a:t>19</a:t>
            </a:fld>
            <a:endParaRPr lang="en-US" altLang="zh-CN" sz="1200">
              <a:solidFill>
                <a:srgbClr val="000000"/>
              </a:solidFill>
              <a:latin typeface="Arial" charset="0"/>
            </a:endParaRPr>
          </a:p>
        </p:txBody>
      </p:sp>
      <p:sp>
        <p:nvSpPr>
          <p:cNvPr id="333826" name="Rectangle 2"/>
          <p:cNvSpPr>
            <a:spLocks noGrp="1" noRot="1" noChangeAspect="1" noChangeArrowheads="1" noTextEdit="1"/>
          </p:cNvSpPr>
          <p:nvPr>
            <p:ph type="sldImg"/>
          </p:nvPr>
        </p:nvSpPr>
        <p:spPr>
          <a:solidFill>
            <a:srgbClr val="FFFFFF"/>
          </a:solidFill>
          <a:ln/>
        </p:spPr>
      </p:sp>
      <p:sp>
        <p:nvSpPr>
          <p:cNvPr id="3338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3D5F52C-6CF2-6945-8637-4EF018EADA20}" type="slidenum">
              <a:rPr lang="zh-CN" altLang="en-US" sz="1200">
                <a:solidFill>
                  <a:srgbClr val="000000"/>
                </a:solidFill>
                <a:latin typeface="Arial" charset="0"/>
              </a:rPr>
              <a:pPr/>
              <a:t>20</a:t>
            </a:fld>
            <a:endParaRPr lang="en-US" altLang="zh-CN" sz="1200">
              <a:solidFill>
                <a:srgbClr val="000000"/>
              </a:solidFill>
              <a:latin typeface="Arial" charset="0"/>
            </a:endParaRPr>
          </a:p>
        </p:txBody>
      </p:sp>
      <p:sp>
        <p:nvSpPr>
          <p:cNvPr id="335874" name="Rectangle 2"/>
          <p:cNvSpPr>
            <a:spLocks noGrp="1" noRot="1" noChangeAspect="1" noChangeArrowheads="1" noTextEdit="1"/>
          </p:cNvSpPr>
          <p:nvPr>
            <p:ph type="sldImg"/>
          </p:nvPr>
        </p:nvSpPr>
        <p:spPr>
          <a:ln/>
        </p:spPr>
      </p:sp>
      <p:sp>
        <p:nvSpPr>
          <p:cNvPr id="3358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618058-3EC3-8F49-B537-1A9473F30CB7}" type="slidenum">
              <a:rPr lang="zh-CN" altLang="en-US" sz="1200">
                <a:solidFill>
                  <a:srgbClr val="000000"/>
                </a:solidFill>
                <a:latin typeface="Arial" charset="0"/>
              </a:rPr>
              <a:pPr/>
              <a:t>21</a:t>
            </a:fld>
            <a:endParaRPr lang="en-US" altLang="zh-CN" sz="1200">
              <a:solidFill>
                <a:srgbClr val="000000"/>
              </a:solidFill>
              <a:latin typeface="Arial" charset="0"/>
            </a:endParaRPr>
          </a:p>
        </p:txBody>
      </p:sp>
      <p:sp>
        <p:nvSpPr>
          <p:cNvPr id="337922" name="Rectangle 2"/>
          <p:cNvSpPr>
            <a:spLocks noGrp="1" noRot="1" noChangeAspect="1" noChangeArrowheads="1" noTextEdit="1"/>
          </p:cNvSpPr>
          <p:nvPr>
            <p:ph type="sldImg"/>
          </p:nvPr>
        </p:nvSpPr>
        <p:spPr>
          <a:solidFill>
            <a:srgbClr val="FFFFFF"/>
          </a:solidFill>
          <a:ln/>
        </p:spPr>
      </p:sp>
      <p:sp>
        <p:nvSpPr>
          <p:cNvPr id="3379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8D98940-A51C-7E48-A7AD-1D3D325C899E}" type="slidenum">
              <a:rPr lang="zh-CN" altLang="en-US" sz="1200">
                <a:solidFill>
                  <a:srgbClr val="000000"/>
                </a:solidFill>
                <a:latin typeface="Arial" charset="0"/>
              </a:rPr>
              <a:pPr/>
              <a:t>22</a:t>
            </a:fld>
            <a:endParaRPr lang="en-US" altLang="zh-CN" sz="1200">
              <a:solidFill>
                <a:srgbClr val="000000"/>
              </a:solidFill>
              <a:latin typeface="Arial" charset="0"/>
            </a:endParaRPr>
          </a:p>
        </p:txBody>
      </p:sp>
      <p:sp>
        <p:nvSpPr>
          <p:cNvPr id="339970" name="Rectangle 2"/>
          <p:cNvSpPr>
            <a:spLocks noGrp="1" noRot="1" noChangeAspect="1" noChangeArrowheads="1" noTextEdit="1"/>
          </p:cNvSpPr>
          <p:nvPr>
            <p:ph type="sldImg"/>
          </p:nvPr>
        </p:nvSpPr>
        <p:spPr>
          <a:solidFill>
            <a:srgbClr val="FFFFFF"/>
          </a:solidFill>
          <a:ln/>
        </p:spPr>
      </p:sp>
      <p:sp>
        <p:nvSpPr>
          <p:cNvPr id="33997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5A5F09E-521B-B844-883F-25DB078B75B7}" type="slidenum">
              <a:rPr lang="zh-CN" altLang="en-US" sz="1200">
                <a:solidFill>
                  <a:srgbClr val="000000"/>
                </a:solidFill>
                <a:latin typeface="Arial" charset="0"/>
              </a:rPr>
              <a:pPr/>
              <a:t>23</a:t>
            </a:fld>
            <a:endParaRPr lang="en-US" altLang="zh-CN" sz="1200">
              <a:solidFill>
                <a:srgbClr val="000000"/>
              </a:solidFill>
              <a:latin typeface="Arial" charset="0"/>
            </a:endParaRPr>
          </a:p>
        </p:txBody>
      </p:sp>
      <p:sp>
        <p:nvSpPr>
          <p:cNvPr id="342018" name="Rectangle 2"/>
          <p:cNvSpPr>
            <a:spLocks noGrp="1" noRot="1" noChangeAspect="1" noChangeArrowheads="1" noTextEdit="1"/>
          </p:cNvSpPr>
          <p:nvPr>
            <p:ph type="sldImg"/>
          </p:nvPr>
        </p:nvSpPr>
        <p:spPr>
          <a:solidFill>
            <a:srgbClr val="FFFFFF"/>
          </a:solidFill>
          <a:ln/>
        </p:spPr>
      </p:sp>
      <p:sp>
        <p:nvSpPr>
          <p:cNvPr id="3420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982C64F-F71B-E647-976A-8ED7AD91A2AD}" type="slidenum">
              <a:rPr lang="zh-CN" altLang="en-US" sz="1200">
                <a:solidFill>
                  <a:srgbClr val="000000"/>
                </a:solidFill>
                <a:latin typeface="Arial" charset="0"/>
              </a:rPr>
              <a:pPr/>
              <a:t>25</a:t>
            </a:fld>
            <a:endParaRPr lang="en-US" altLang="zh-CN" sz="1200">
              <a:solidFill>
                <a:srgbClr val="000000"/>
              </a:solidFill>
              <a:latin typeface="Arial" charset="0"/>
            </a:endParaRPr>
          </a:p>
        </p:txBody>
      </p:sp>
      <p:sp>
        <p:nvSpPr>
          <p:cNvPr id="345090" name="Rectangle 2"/>
          <p:cNvSpPr>
            <a:spLocks noGrp="1" noRot="1" noChangeAspect="1" noChangeArrowheads="1" noTextEdit="1"/>
          </p:cNvSpPr>
          <p:nvPr>
            <p:ph type="sldImg"/>
          </p:nvPr>
        </p:nvSpPr>
        <p:spPr>
          <a:solidFill>
            <a:srgbClr val="FFFFFF"/>
          </a:solidFill>
          <a:ln/>
        </p:spPr>
      </p:sp>
      <p:sp>
        <p:nvSpPr>
          <p:cNvPr id="3450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C4CA553-1EFA-3441-9AA0-9BDF70100ECD}" type="slidenum">
              <a:rPr lang="zh-CN" altLang="en-US" sz="1200">
                <a:solidFill>
                  <a:srgbClr val="000000"/>
                </a:solidFill>
                <a:latin typeface="Arial" charset="0"/>
              </a:rPr>
              <a:pPr/>
              <a:t>26</a:t>
            </a:fld>
            <a:endParaRPr lang="en-US" altLang="zh-CN" sz="1200">
              <a:solidFill>
                <a:srgbClr val="000000"/>
              </a:solidFill>
              <a:latin typeface="Arial" charset="0"/>
            </a:endParaRPr>
          </a:p>
        </p:txBody>
      </p:sp>
      <p:sp>
        <p:nvSpPr>
          <p:cNvPr id="347138" name="Rectangle 2"/>
          <p:cNvSpPr>
            <a:spLocks noGrp="1" noRot="1" noChangeAspect="1" noChangeArrowheads="1" noTextEdit="1"/>
          </p:cNvSpPr>
          <p:nvPr>
            <p:ph type="sldImg"/>
          </p:nvPr>
        </p:nvSpPr>
        <p:spPr>
          <a:solidFill>
            <a:srgbClr val="FFFFFF"/>
          </a:solidFill>
          <a:ln/>
        </p:spPr>
      </p:sp>
      <p:sp>
        <p:nvSpPr>
          <p:cNvPr id="3471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B34BD2B-0B3B-4E44-B5BB-15ABC0F3FAFC}" type="slidenum">
              <a:rPr lang="zh-CN" altLang="en-US" sz="1200">
                <a:solidFill>
                  <a:srgbClr val="000000"/>
                </a:solidFill>
              </a:rPr>
              <a:pPr/>
              <a:t>3</a:t>
            </a:fld>
            <a:endParaRPr lang="en-US" altLang="zh-CN" sz="1200">
              <a:solidFill>
                <a:srgbClr val="000000"/>
              </a:solidFill>
            </a:endParaRPr>
          </a:p>
        </p:txBody>
      </p:sp>
      <p:sp>
        <p:nvSpPr>
          <p:cNvPr id="306178" name="Rectangle 2"/>
          <p:cNvSpPr>
            <a:spLocks noChangeArrowheads="1" noTextEdit="1"/>
          </p:cNvSpPr>
          <p:nvPr>
            <p:ph type="sldImg"/>
          </p:nvPr>
        </p:nvSpPr>
        <p:spPr>
          <a:xfrm>
            <a:off x="1150938" y="692150"/>
            <a:ext cx="4556125" cy="3416300"/>
          </a:xfrm>
          <a:solidFill>
            <a:srgbClr val="FFFFFF"/>
          </a:solidFill>
          <a:ln/>
        </p:spPr>
      </p:sp>
      <p:sp>
        <p:nvSpPr>
          <p:cNvPr id="3061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zh-CN" altLang="en-US" sz="2400">
              <a:latin typeface="Arial" charset="0"/>
              <a:ea typeface="MS PGothic"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85F46BD-DE68-3A4B-AFF1-8CD16BEB1C19}" type="slidenum">
              <a:rPr lang="zh-CN" altLang="en-US" sz="1200">
                <a:solidFill>
                  <a:srgbClr val="000000"/>
                </a:solidFill>
                <a:latin typeface="Arial" charset="0"/>
              </a:rPr>
              <a:pPr/>
              <a:t>27</a:t>
            </a:fld>
            <a:endParaRPr lang="en-US" altLang="zh-CN" sz="1200">
              <a:solidFill>
                <a:srgbClr val="000000"/>
              </a:solidFill>
              <a:latin typeface="Arial" charset="0"/>
            </a:endParaRPr>
          </a:p>
        </p:txBody>
      </p:sp>
      <p:sp>
        <p:nvSpPr>
          <p:cNvPr id="349186" name="Rectangle 2"/>
          <p:cNvSpPr>
            <a:spLocks noGrp="1" noRot="1" noChangeAspect="1" noChangeArrowheads="1" noTextEdit="1"/>
          </p:cNvSpPr>
          <p:nvPr>
            <p:ph type="sldImg"/>
          </p:nvPr>
        </p:nvSpPr>
        <p:spPr>
          <a:solidFill>
            <a:srgbClr val="FFFFFF"/>
          </a:solidFill>
          <a:ln/>
        </p:spPr>
      </p:sp>
      <p:sp>
        <p:nvSpPr>
          <p:cNvPr id="34918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9FCF0AF-B601-734F-8402-1CA52BEC6889}" type="slidenum">
              <a:rPr lang="zh-CN" altLang="en-US" sz="1200">
                <a:solidFill>
                  <a:srgbClr val="000000"/>
                </a:solidFill>
                <a:latin typeface="Arial" charset="0"/>
              </a:rPr>
              <a:pPr/>
              <a:t>28</a:t>
            </a:fld>
            <a:endParaRPr lang="en-US" altLang="zh-CN" sz="1200">
              <a:solidFill>
                <a:srgbClr val="000000"/>
              </a:solidFill>
              <a:latin typeface="Arial" charset="0"/>
            </a:endParaRPr>
          </a:p>
        </p:txBody>
      </p:sp>
      <p:sp>
        <p:nvSpPr>
          <p:cNvPr id="351234" name="Rectangle 2"/>
          <p:cNvSpPr>
            <a:spLocks noGrp="1" noRot="1" noChangeAspect="1" noChangeArrowheads="1" noTextEdit="1"/>
          </p:cNvSpPr>
          <p:nvPr>
            <p:ph type="sldImg"/>
          </p:nvPr>
        </p:nvSpPr>
        <p:spPr>
          <a:solidFill>
            <a:srgbClr val="FFFFFF"/>
          </a:solidFill>
          <a:ln/>
        </p:spPr>
      </p:sp>
      <p:sp>
        <p:nvSpPr>
          <p:cNvPr id="35123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2CEC0F8-343B-8E43-88C0-054F7179ABB2}" type="slidenum">
              <a:rPr lang="zh-CN" altLang="en-US" sz="1200">
                <a:solidFill>
                  <a:srgbClr val="000000"/>
                </a:solidFill>
                <a:latin typeface="Arial" charset="0"/>
              </a:rPr>
              <a:pPr/>
              <a:t>30</a:t>
            </a:fld>
            <a:endParaRPr lang="en-US" altLang="zh-CN" sz="1200">
              <a:solidFill>
                <a:srgbClr val="000000"/>
              </a:solidFill>
              <a:latin typeface="Arial" charset="0"/>
            </a:endParaRPr>
          </a:p>
        </p:txBody>
      </p:sp>
      <p:sp>
        <p:nvSpPr>
          <p:cNvPr id="354306" name="Rectangle 2"/>
          <p:cNvSpPr>
            <a:spLocks noGrp="1" noRot="1" noChangeAspect="1" noChangeArrowheads="1" noTextEdit="1"/>
          </p:cNvSpPr>
          <p:nvPr>
            <p:ph type="sldImg"/>
          </p:nvPr>
        </p:nvSpPr>
        <p:spPr>
          <a:solidFill>
            <a:srgbClr val="FFFFFF"/>
          </a:solidFill>
          <a:ln/>
        </p:spPr>
      </p:sp>
      <p:sp>
        <p:nvSpPr>
          <p:cNvPr id="3543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DAB5CB-CA9C-614D-9B11-3AAAD3C172A9}" type="slidenum">
              <a:rPr lang="zh-CN" altLang="en-US" sz="1200">
                <a:solidFill>
                  <a:srgbClr val="000000"/>
                </a:solidFill>
                <a:latin typeface="Arial" charset="0"/>
              </a:rPr>
              <a:pPr/>
              <a:t>32</a:t>
            </a:fld>
            <a:endParaRPr lang="en-US" altLang="zh-CN" sz="1200">
              <a:solidFill>
                <a:srgbClr val="000000"/>
              </a:solidFill>
              <a:latin typeface="Arial" charset="0"/>
            </a:endParaRPr>
          </a:p>
        </p:txBody>
      </p:sp>
      <p:sp>
        <p:nvSpPr>
          <p:cNvPr id="357378" name="Rectangle 2"/>
          <p:cNvSpPr>
            <a:spLocks noGrp="1" noRot="1" noChangeAspect="1" noChangeArrowheads="1" noTextEdit="1"/>
          </p:cNvSpPr>
          <p:nvPr>
            <p:ph type="sldImg"/>
          </p:nvPr>
        </p:nvSpPr>
        <p:spPr>
          <a:solidFill>
            <a:srgbClr val="FFFFFF"/>
          </a:solidFill>
          <a:ln/>
        </p:spPr>
      </p:sp>
      <p:sp>
        <p:nvSpPr>
          <p:cNvPr id="35737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43DA41D-3D20-9B40-83FB-33EF9CB8FA3A}" type="slidenum">
              <a:rPr lang="zh-CN" altLang="en-US" sz="1200">
                <a:solidFill>
                  <a:srgbClr val="000000"/>
                </a:solidFill>
                <a:latin typeface="Arial" charset="0"/>
              </a:rPr>
              <a:pPr/>
              <a:t>33</a:t>
            </a:fld>
            <a:endParaRPr lang="en-US" altLang="zh-CN" sz="1200">
              <a:solidFill>
                <a:srgbClr val="000000"/>
              </a:solidFill>
              <a:latin typeface="Arial" charset="0"/>
            </a:endParaRPr>
          </a:p>
        </p:txBody>
      </p:sp>
      <p:sp>
        <p:nvSpPr>
          <p:cNvPr id="359426" name="Rectangle 2"/>
          <p:cNvSpPr>
            <a:spLocks noGrp="1" noRot="1" noChangeAspect="1" noChangeArrowheads="1" noTextEdit="1"/>
          </p:cNvSpPr>
          <p:nvPr>
            <p:ph type="sldImg"/>
          </p:nvPr>
        </p:nvSpPr>
        <p:spPr>
          <a:solidFill>
            <a:srgbClr val="FFFFFF"/>
          </a:solidFill>
          <a:ln/>
        </p:spPr>
      </p:sp>
      <p:sp>
        <p:nvSpPr>
          <p:cNvPr id="35942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62726E-A651-C24B-A1F4-CAB3B5F456A1}" type="slidenum">
              <a:rPr lang="zh-CN" altLang="en-US" sz="1200">
                <a:solidFill>
                  <a:srgbClr val="000000"/>
                </a:solidFill>
                <a:latin typeface="Arial" charset="0"/>
              </a:rPr>
              <a:pPr/>
              <a:t>34</a:t>
            </a:fld>
            <a:endParaRPr lang="en-US" altLang="zh-CN" sz="1200">
              <a:solidFill>
                <a:srgbClr val="000000"/>
              </a:solidFill>
              <a:latin typeface="Arial" charset="0"/>
            </a:endParaRPr>
          </a:p>
        </p:txBody>
      </p:sp>
      <p:sp>
        <p:nvSpPr>
          <p:cNvPr id="361474" name="Rectangle 2"/>
          <p:cNvSpPr>
            <a:spLocks noGrp="1" noRot="1" noChangeAspect="1" noChangeArrowheads="1" noTextEdit="1"/>
          </p:cNvSpPr>
          <p:nvPr>
            <p:ph type="sldImg"/>
          </p:nvPr>
        </p:nvSpPr>
        <p:spPr>
          <a:solidFill>
            <a:srgbClr val="FFFFFF"/>
          </a:solidFill>
          <a:ln/>
        </p:spPr>
      </p:sp>
      <p:sp>
        <p:nvSpPr>
          <p:cNvPr id="36147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720D0B78-1474-5E42-94BD-2835AA34357D}" type="slidenum">
              <a:rPr lang="zh-CN" altLang="en-US" sz="1200">
                <a:solidFill>
                  <a:srgbClr val="000000"/>
                </a:solidFill>
                <a:latin typeface="Arial" charset="0"/>
              </a:rPr>
              <a:pPr/>
              <a:t>35</a:t>
            </a:fld>
            <a:endParaRPr lang="en-US" altLang="zh-CN" sz="1200">
              <a:solidFill>
                <a:srgbClr val="000000"/>
              </a:solidFill>
              <a:latin typeface="Arial" charset="0"/>
            </a:endParaRPr>
          </a:p>
        </p:txBody>
      </p:sp>
      <p:sp>
        <p:nvSpPr>
          <p:cNvPr id="363522" name="Rectangle 2"/>
          <p:cNvSpPr>
            <a:spLocks noGrp="1" noRot="1" noChangeAspect="1" noChangeArrowheads="1" noTextEdit="1"/>
          </p:cNvSpPr>
          <p:nvPr>
            <p:ph type="sldImg"/>
          </p:nvPr>
        </p:nvSpPr>
        <p:spPr>
          <a:solidFill>
            <a:srgbClr val="FFFFFF"/>
          </a:solidFill>
          <a:ln/>
        </p:spPr>
      </p:sp>
      <p:sp>
        <p:nvSpPr>
          <p:cNvPr id="36352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7A9CD0B-4106-DB41-9E32-0605BD86D54A}" type="slidenum">
              <a:rPr lang="zh-CN" altLang="en-US" sz="1200">
                <a:solidFill>
                  <a:srgbClr val="000000"/>
                </a:solidFill>
                <a:latin typeface="Arial" charset="0"/>
              </a:rPr>
              <a:pPr/>
              <a:t>36</a:t>
            </a:fld>
            <a:endParaRPr lang="en-US" altLang="zh-CN" sz="1200">
              <a:solidFill>
                <a:srgbClr val="000000"/>
              </a:solidFill>
              <a:latin typeface="Arial" charset="0"/>
            </a:endParaRPr>
          </a:p>
        </p:txBody>
      </p:sp>
      <p:sp>
        <p:nvSpPr>
          <p:cNvPr id="365570" name="Rectangle 2"/>
          <p:cNvSpPr>
            <a:spLocks noGrp="1" noRot="1" noChangeAspect="1" noChangeArrowheads="1" noTextEdit="1"/>
          </p:cNvSpPr>
          <p:nvPr>
            <p:ph type="sldImg"/>
          </p:nvPr>
        </p:nvSpPr>
        <p:spPr>
          <a:ln/>
        </p:spPr>
      </p:sp>
      <p:sp>
        <p:nvSpPr>
          <p:cNvPr id="3655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94C3206-DA78-7A4E-8BC4-E11A5657B392}" type="slidenum">
              <a:rPr lang="zh-CN" altLang="en-US" sz="1200">
                <a:solidFill>
                  <a:srgbClr val="000000"/>
                </a:solidFill>
                <a:latin typeface="Arial" charset="0"/>
              </a:rPr>
              <a:pPr/>
              <a:t>37</a:t>
            </a:fld>
            <a:endParaRPr lang="en-US" altLang="zh-CN" sz="1200">
              <a:solidFill>
                <a:srgbClr val="000000"/>
              </a:solidFill>
              <a:latin typeface="Arial" charset="0"/>
            </a:endParaRPr>
          </a:p>
        </p:txBody>
      </p:sp>
      <p:sp>
        <p:nvSpPr>
          <p:cNvPr id="367618" name="Rectangle 2"/>
          <p:cNvSpPr>
            <a:spLocks noGrp="1" noRot="1" noChangeAspect="1" noChangeArrowheads="1" noTextEdit="1"/>
          </p:cNvSpPr>
          <p:nvPr>
            <p:ph type="sldImg"/>
          </p:nvPr>
        </p:nvSpPr>
        <p:spPr>
          <a:solidFill>
            <a:srgbClr val="FFFFFF"/>
          </a:solidFill>
          <a:ln/>
        </p:spPr>
      </p:sp>
      <p:sp>
        <p:nvSpPr>
          <p:cNvPr id="36761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A61EDD60-068D-AC45-B89B-9B6743F94D86}" type="slidenum">
              <a:rPr lang="zh-CN" altLang="en-US" sz="1200">
                <a:solidFill>
                  <a:srgbClr val="000000"/>
                </a:solidFill>
                <a:latin typeface="Arial" charset="0"/>
              </a:rPr>
              <a:pPr/>
              <a:t>38</a:t>
            </a:fld>
            <a:endParaRPr lang="en-US" altLang="zh-CN" sz="1200">
              <a:solidFill>
                <a:srgbClr val="000000"/>
              </a:solidFill>
              <a:latin typeface="Arial" charset="0"/>
            </a:endParaRPr>
          </a:p>
        </p:txBody>
      </p:sp>
      <p:sp>
        <p:nvSpPr>
          <p:cNvPr id="369666" name="Rectangle 2"/>
          <p:cNvSpPr>
            <a:spLocks noGrp="1" noRot="1" noChangeAspect="1" noChangeArrowheads="1" noTextEdit="1"/>
          </p:cNvSpPr>
          <p:nvPr>
            <p:ph type="sldImg"/>
          </p:nvPr>
        </p:nvSpPr>
        <p:spPr>
          <a:solidFill>
            <a:srgbClr val="FFFFFF"/>
          </a:solidFill>
          <a:ln/>
        </p:spPr>
      </p:sp>
      <p:sp>
        <p:nvSpPr>
          <p:cNvPr id="36966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E590D46-8782-164D-93A6-A9C94457D522}" type="slidenum">
              <a:rPr lang="zh-CN" altLang="en-US" sz="1200">
                <a:solidFill>
                  <a:srgbClr val="000000"/>
                </a:solidFill>
                <a:latin typeface="Arial" charset="0"/>
              </a:rPr>
              <a:pPr/>
              <a:t>8</a:t>
            </a:fld>
            <a:endParaRPr lang="en-US" altLang="zh-CN" sz="1200">
              <a:solidFill>
                <a:srgbClr val="000000"/>
              </a:solidFill>
              <a:latin typeface="Arial" charset="0"/>
            </a:endParaRPr>
          </a:p>
        </p:txBody>
      </p:sp>
      <p:sp>
        <p:nvSpPr>
          <p:cNvPr id="312322" name="Rectangle 2"/>
          <p:cNvSpPr>
            <a:spLocks noGrp="1" noRot="1" noChangeAspect="1" noChangeArrowheads="1" noTextEdit="1"/>
          </p:cNvSpPr>
          <p:nvPr>
            <p:ph type="sldImg"/>
          </p:nvPr>
        </p:nvSpPr>
        <p:spPr>
          <a:solidFill>
            <a:srgbClr val="FFFFFF"/>
          </a:solidFill>
          <a:ln/>
        </p:spPr>
      </p:sp>
      <p:sp>
        <p:nvSpPr>
          <p:cNvPr id="31232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zh-CN">
                <a:ea typeface="MS PGothic" charset="0"/>
              </a:rPr>
              <a:t>Context: The value of one child (1-9), one sheep (10-14), one sinner (15-20), one debtor (21-35). </a:t>
            </a:r>
          </a:p>
          <a:p>
            <a:pPr eaLnBrk="1" hangingPunct="1"/>
            <a:r>
              <a:rPr lang="en-US" altLang="zh-CN">
                <a:ea typeface="MS PGothic" charset="0"/>
              </a:rPr>
              <a:t>15-20 at the heart (advance slide to read)</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ECA30DE-7331-0D47-8550-97CD81E98C10}" type="slidenum">
              <a:rPr lang="zh-CN" altLang="en-US" sz="1200">
                <a:solidFill>
                  <a:srgbClr val="000000"/>
                </a:solidFill>
                <a:latin typeface="Arial" charset="0"/>
              </a:rPr>
              <a:pPr/>
              <a:t>39</a:t>
            </a:fld>
            <a:endParaRPr lang="en-US" altLang="zh-CN" sz="1200">
              <a:solidFill>
                <a:srgbClr val="000000"/>
              </a:solidFill>
              <a:latin typeface="Arial" charset="0"/>
            </a:endParaRPr>
          </a:p>
        </p:txBody>
      </p:sp>
      <p:sp>
        <p:nvSpPr>
          <p:cNvPr id="371714" name="Rectangle 2"/>
          <p:cNvSpPr>
            <a:spLocks noGrp="1" noRot="1" noChangeAspect="1" noChangeArrowheads="1" noTextEdit="1"/>
          </p:cNvSpPr>
          <p:nvPr>
            <p:ph type="sldImg"/>
          </p:nvPr>
        </p:nvSpPr>
        <p:spPr>
          <a:solidFill>
            <a:srgbClr val="FFFFFF"/>
          </a:solidFill>
          <a:ln/>
        </p:spPr>
      </p:sp>
      <p:sp>
        <p:nvSpPr>
          <p:cNvPr id="371715"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A82AEFF-0A52-EC40-B8E5-6680B93FD731}" type="slidenum">
              <a:rPr lang="zh-CN" altLang="en-US" sz="1200">
                <a:solidFill>
                  <a:srgbClr val="000000"/>
                </a:solidFill>
                <a:latin typeface="Arial" charset="0"/>
              </a:rPr>
              <a:pPr/>
              <a:t>40</a:t>
            </a:fld>
            <a:endParaRPr lang="en-US" altLang="zh-CN" sz="1200">
              <a:solidFill>
                <a:srgbClr val="000000"/>
              </a:solidFill>
              <a:latin typeface="Arial" charset="0"/>
            </a:endParaRPr>
          </a:p>
        </p:txBody>
      </p:sp>
      <p:sp>
        <p:nvSpPr>
          <p:cNvPr id="373762" name="Rectangle 2"/>
          <p:cNvSpPr>
            <a:spLocks noGrp="1" noRot="1" noChangeAspect="1" noChangeArrowheads="1" noTextEdit="1"/>
          </p:cNvSpPr>
          <p:nvPr>
            <p:ph type="sldImg"/>
          </p:nvPr>
        </p:nvSpPr>
        <p:spPr>
          <a:solidFill>
            <a:srgbClr val="FFFFFF"/>
          </a:solidFill>
          <a:ln/>
        </p:spPr>
      </p:sp>
      <p:sp>
        <p:nvSpPr>
          <p:cNvPr id="373763"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12F6185D-DC6B-2449-A976-49524CFB6B4C}" type="slidenum">
              <a:rPr lang="zh-CN" altLang="en-US" sz="1200">
                <a:solidFill>
                  <a:srgbClr val="000000"/>
                </a:solidFill>
                <a:latin typeface="Arial" charset="0"/>
              </a:rPr>
              <a:pPr/>
              <a:t>41</a:t>
            </a:fld>
            <a:endParaRPr lang="en-US" altLang="zh-CN" sz="1200">
              <a:solidFill>
                <a:srgbClr val="000000"/>
              </a:solidFill>
              <a:latin typeface="Arial" charset="0"/>
            </a:endParaRPr>
          </a:p>
        </p:txBody>
      </p:sp>
      <p:sp>
        <p:nvSpPr>
          <p:cNvPr id="375810" name="Rectangle 2"/>
          <p:cNvSpPr>
            <a:spLocks noGrp="1" noRot="1" noChangeAspect="1" noChangeArrowheads="1" noTextEdit="1"/>
          </p:cNvSpPr>
          <p:nvPr>
            <p:ph type="sldImg"/>
          </p:nvPr>
        </p:nvSpPr>
        <p:spPr>
          <a:solidFill>
            <a:srgbClr val="FFFFFF"/>
          </a:solidFill>
          <a:ln/>
        </p:spPr>
      </p:sp>
      <p:sp>
        <p:nvSpPr>
          <p:cNvPr id="37581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41642C-044D-7E48-BE5B-C3E13CE54B07}" type="slidenum">
              <a:rPr lang="zh-CN" altLang="en-US" sz="1200">
                <a:solidFill>
                  <a:srgbClr val="000000"/>
                </a:solidFill>
                <a:latin typeface="Arial" charset="0"/>
              </a:rPr>
              <a:pPr/>
              <a:t>42</a:t>
            </a:fld>
            <a:endParaRPr lang="en-US" altLang="zh-CN" sz="1200">
              <a:solidFill>
                <a:srgbClr val="000000"/>
              </a:solidFill>
              <a:latin typeface="Arial" charset="0"/>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6576E9E-81C1-1243-9FAE-8CB1EC0691DA}" type="slidenum">
              <a:rPr lang="zh-CN" altLang="en-US" sz="1200">
                <a:solidFill>
                  <a:srgbClr val="000000"/>
                </a:solidFill>
                <a:latin typeface="Arial" charset="0"/>
              </a:rPr>
              <a:pPr/>
              <a:t>43</a:t>
            </a:fld>
            <a:endParaRPr lang="en-US" altLang="zh-CN" sz="1200">
              <a:solidFill>
                <a:srgbClr val="000000"/>
              </a:solidFill>
              <a:latin typeface="Arial" charset="0"/>
            </a:endParaRPr>
          </a:p>
        </p:txBody>
      </p:sp>
      <p:sp>
        <p:nvSpPr>
          <p:cNvPr id="379906" name="Rectangle 2"/>
          <p:cNvSpPr>
            <a:spLocks noGrp="1" noRot="1" noChangeAspect="1" noChangeArrowheads="1" noTextEdit="1"/>
          </p:cNvSpPr>
          <p:nvPr>
            <p:ph type="sldImg"/>
          </p:nvPr>
        </p:nvSpPr>
        <p:spPr>
          <a:solidFill>
            <a:srgbClr val="FFFFFF"/>
          </a:solidFill>
          <a:ln/>
        </p:spPr>
      </p:sp>
      <p:sp>
        <p:nvSpPr>
          <p:cNvPr id="37990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62569B7-5118-7F42-9A3C-C52FBEB58D73}" type="slidenum">
              <a:rPr lang="zh-CN" altLang="en-US" sz="1200">
                <a:solidFill>
                  <a:srgbClr val="000000"/>
                </a:solidFill>
              </a:rPr>
              <a:pPr/>
              <a:t>46</a:t>
            </a:fld>
            <a:endParaRPr lang="en-US" altLang="zh-CN" sz="1200">
              <a:solidFill>
                <a:srgbClr val="000000"/>
              </a:solidFill>
            </a:endParaRPr>
          </a:p>
        </p:txBody>
      </p:sp>
      <p:sp>
        <p:nvSpPr>
          <p:cNvPr id="384002" name="Rectangle 2"/>
          <p:cNvSpPr>
            <a:spLocks noChangeArrowheads="1" noTextEdit="1"/>
          </p:cNvSpPr>
          <p:nvPr>
            <p:ph type="sldImg"/>
          </p:nvPr>
        </p:nvSpPr>
        <p:spPr>
          <a:ln/>
        </p:spPr>
      </p:sp>
      <p:sp>
        <p:nvSpPr>
          <p:cNvPr id="384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C75680B-D578-2342-9AA6-856F5E8FF80B}" type="slidenum">
              <a:rPr lang="zh-CN" altLang="en-US" sz="1200">
                <a:solidFill>
                  <a:srgbClr val="000000"/>
                </a:solidFill>
              </a:rPr>
              <a:pPr/>
              <a:t>47</a:t>
            </a:fld>
            <a:endParaRPr lang="en-US" altLang="zh-CN" sz="1200">
              <a:solidFill>
                <a:srgbClr val="000000"/>
              </a:solidFill>
            </a:endParaRPr>
          </a:p>
        </p:txBody>
      </p:sp>
      <p:sp>
        <p:nvSpPr>
          <p:cNvPr id="386050" name="Rectangle 2"/>
          <p:cNvSpPr>
            <a:spLocks noChangeArrowheads="1" noTextEdit="1"/>
          </p:cNvSpPr>
          <p:nvPr>
            <p:ph type="sldImg"/>
          </p:nvPr>
        </p:nvSpPr>
        <p:spPr>
          <a:ln/>
        </p:spPr>
      </p:sp>
      <p:sp>
        <p:nvSpPr>
          <p:cNvPr id="386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3CBABA2-DC40-A642-871F-0BA5951DCDE3}" type="slidenum">
              <a:rPr lang="zh-CN" altLang="en-US" sz="1200">
                <a:solidFill>
                  <a:srgbClr val="000000"/>
                </a:solidFill>
              </a:rPr>
              <a:pPr/>
              <a:t>48</a:t>
            </a:fld>
            <a:endParaRPr lang="en-US" altLang="zh-CN" sz="1200">
              <a:solidFill>
                <a:srgbClr val="000000"/>
              </a:solidFill>
            </a:endParaRPr>
          </a:p>
        </p:txBody>
      </p:sp>
      <p:sp>
        <p:nvSpPr>
          <p:cNvPr id="388098" name="Rectangle 2"/>
          <p:cNvSpPr>
            <a:spLocks noChangeArrowheads="1" noTextEdit="1"/>
          </p:cNvSpPr>
          <p:nvPr>
            <p:ph type="sldImg"/>
          </p:nvPr>
        </p:nvSpPr>
        <p:spPr>
          <a:ln/>
        </p:spPr>
      </p:sp>
      <p:sp>
        <p:nvSpPr>
          <p:cNvPr id="388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9E463664-2085-4D41-835E-8B7B8E041994}" type="slidenum">
              <a:rPr lang="zh-CN" altLang="en-US" sz="1200">
                <a:solidFill>
                  <a:srgbClr val="000000"/>
                </a:solidFill>
              </a:rPr>
              <a:pPr/>
              <a:t>49</a:t>
            </a:fld>
            <a:endParaRPr lang="en-US" altLang="zh-CN" sz="1200">
              <a:solidFill>
                <a:srgbClr val="000000"/>
              </a:solidFill>
            </a:endParaRPr>
          </a:p>
        </p:txBody>
      </p:sp>
      <p:sp>
        <p:nvSpPr>
          <p:cNvPr id="390146" name="Rectangle 2"/>
          <p:cNvSpPr>
            <a:spLocks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1EB2ABE-04D3-6243-8501-A13ADCF559B9}" type="slidenum">
              <a:rPr lang="zh-CN" altLang="en-US" sz="1200">
                <a:solidFill>
                  <a:srgbClr val="000000"/>
                </a:solidFill>
              </a:rPr>
              <a:pPr/>
              <a:t>50</a:t>
            </a:fld>
            <a:endParaRPr lang="en-US" altLang="zh-CN" sz="1200">
              <a:solidFill>
                <a:srgbClr val="000000"/>
              </a:solidFill>
            </a:endParaRPr>
          </a:p>
        </p:txBody>
      </p:sp>
      <p:sp>
        <p:nvSpPr>
          <p:cNvPr id="392194" name="Rectangle 1026"/>
          <p:cNvSpPr>
            <a:spLocks noChangeArrowheads="1" noTextEdit="1"/>
          </p:cNvSpPr>
          <p:nvPr>
            <p:ph type="sldImg"/>
          </p:nvPr>
        </p:nvSpPr>
        <p:spPr>
          <a:ln/>
        </p:spPr>
      </p:sp>
      <p:sp>
        <p:nvSpPr>
          <p:cNvPr id="39219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B09FF7A-02D6-F542-99C9-1C6149A32658}" type="slidenum">
              <a:rPr lang="en-US" sz="1200">
                <a:solidFill>
                  <a:srgbClr val="000000"/>
                </a:solidFill>
                <a:latin typeface="Arial" charset="0"/>
                <a:ea typeface="ＭＳ Ｐゴシック" charset="0"/>
                <a:cs typeface="ＭＳ Ｐゴシック" charset="0"/>
              </a:rPr>
              <a:pPr/>
              <a:t>9</a:t>
            </a:fld>
            <a:endParaRPr lang="en-US" sz="1200">
              <a:solidFill>
                <a:srgbClr val="000000"/>
              </a:solidFill>
              <a:latin typeface="Arial" charset="0"/>
              <a:ea typeface="ＭＳ Ｐゴシック" charset="0"/>
              <a:cs typeface="ＭＳ Ｐゴシック" charset="0"/>
            </a:endParaRPr>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09.35; 12.16</a:t>
            </a:r>
          </a:p>
          <a:p>
            <a:pPr eaLnBrk="1" hangingPunct="1"/>
            <a:r>
              <a:rPr lang="en-US">
                <a:ea typeface="ＭＳ Ｐゴシック" charset="0"/>
                <a:cs typeface="ＭＳ Ｐゴシック" charset="0"/>
              </a:rPr>
              <a:t>HSB 18.09</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D645FF3-E9CF-5A43-9728-3204BFD82880}" type="slidenum">
              <a:rPr lang="zh-CN" altLang="en-US" sz="1200">
                <a:solidFill>
                  <a:srgbClr val="000000"/>
                </a:solidFill>
                <a:latin typeface="Arial" charset="0"/>
              </a:rPr>
              <a:pPr/>
              <a:t>51</a:t>
            </a:fld>
            <a:endParaRPr lang="en-US" altLang="zh-CN" sz="1200">
              <a:solidFill>
                <a:srgbClr val="000000"/>
              </a:solidFill>
              <a:latin typeface="Arial" charset="0"/>
            </a:endParaRPr>
          </a:p>
        </p:txBody>
      </p:sp>
      <p:sp>
        <p:nvSpPr>
          <p:cNvPr id="394242" name="Rectangle 2"/>
          <p:cNvSpPr>
            <a:spLocks noChangeArrowheads="1" noTextEdit="1"/>
          </p:cNvSpPr>
          <p:nvPr>
            <p:ph type="sldImg"/>
          </p:nvPr>
        </p:nvSpPr>
        <p:spPr>
          <a:ln/>
        </p:spPr>
      </p:sp>
      <p:sp>
        <p:nvSpPr>
          <p:cNvPr id="3942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02A8FDAF-0E35-F740-9BF8-118415154CBF}" type="slidenum">
              <a:rPr lang="zh-CN" altLang="en-US" sz="1200">
                <a:solidFill>
                  <a:srgbClr val="000000"/>
                </a:solidFill>
                <a:latin typeface="Arial" charset="0"/>
              </a:rPr>
              <a:pPr/>
              <a:t>52</a:t>
            </a:fld>
            <a:endParaRPr lang="en-US" altLang="zh-CN" sz="1200">
              <a:solidFill>
                <a:srgbClr val="000000"/>
              </a:solidFill>
              <a:latin typeface="Arial" charset="0"/>
            </a:endParaRPr>
          </a:p>
        </p:txBody>
      </p:sp>
      <p:sp>
        <p:nvSpPr>
          <p:cNvPr id="396290" name="Rectangle 2"/>
          <p:cNvSpPr>
            <a:spLocks noChangeArrowheads="1" noTextEdit="1"/>
          </p:cNvSpPr>
          <p:nvPr>
            <p:ph type="sldImg"/>
          </p:nvPr>
        </p:nvSpPr>
        <p:spPr>
          <a:ln/>
        </p:spPr>
      </p:sp>
      <p:sp>
        <p:nvSpPr>
          <p:cNvPr id="396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27116546-3BD3-6B4A-B5DA-1211447FCDD9}" type="slidenum">
              <a:rPr lang="zh-CN" altLang="en-US" sz="1200">
                <a:solidFill>
                  <a:srgbClr val="000000"/>
                </a:solidFill>
              </a:rPr>
              <a:pPr/>
              <a:t>53</a:t>
            </a:fld>
            <a:endParaRPr lang="en-US" altLang="zh-CN" sz="1200">
              <a:solidFill>
                <a:srgbClr val="000000"/>
              </a:solidFill>
            </a:endParaRPr>
          </a:p>
        </p:txBody>
      </p:sp>
      <p:sp>
        <p:nvSpPr>
          <p:cNvPr id="398338" name="Rectangle 2"/>
          <p:cNvSpPr>
            <a:spLocks noChangeArrowheads="1" noTextEdit="1"/>
          </p:cNvSpPr>
          <p:nvPr>
            <p:ph type="sldImg"/>
          </p:nvPr>
        </p:nvSpPr>
        <p:spPr>
          <a:xfrm>
            <a:off x="1150938" y="692150"/>
            <a:ext cx="4556125" cy="3416300"/>
          </a:xfrm>
          <a:solidFill>
            <a:srgbClr val="FFFFFF"/>
          </a:solidFill>
          <a:ln/>
        </p:spPr>
      </p:sp>
      <p:sp>
        <p:nvSpPr>
          <p:cNvPr id="3983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spcBef>
                <a:spcPct val="0"/>
              </a:spcBef>
            </a:pPr>
            <a:endParaRPr lang="zh-CN" altLang="en-US" sz="2400">
              <a:latin typeface="Arial" charset="0"/>
              <a:ea typeface="MS PGothic"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0F6EC4F-D548-724B-AC0B-07C6A1888F0C}" type="slidenum">
              <a:rPr lang="zh-CN" altLang="en-US" sz="1200">
                <a:solidFill>
                  <a:srgbClr val="000000"/>
                </a:solidFill>
              </a:rPr>
              <a:pPr/>
              <a:t>54</a:t>
            </a:fld>
            <a:endParaRPr lang="en-US" altLang="zh-CN" sz="1200">
              <a:solidFill>
                <a:srgbClr val="000000"/>
              </a:solidFill>
            </a:endParaRPr>
          </a:p>
        </p:txBody>
      </p:sp>
      <p:sp>
        <p:nvSpPr>
          <p:cNvPr id="400386" name="Rectangle 1026"/>
          <p:cNvSpPr>
            <a:spLocks noChangeArrowheads="1" noTextEdit="1"/>
          </p:cNvSpPr>
          <p:nvPr>
            <p:ph type="sldImg"/>
          </p:nvPr>
        </p:nvSpPr>
        <p:spPr>
          <a:ln/>
        </p:spPr>
      </p:sp>
      <p:sp>
        <p:nvSpPr>
          <p:cNvPr id="40038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6F6DCBD-A482-7640-8140-3FE5389BADA5}" type="slidenum">
              <a:rPr lang="zh-CN" altLang="en-US" sz="1200">
                <a:solidFill>
                  <a:srgbClr val="000000"/>
                </a:solidFill>
              </a:rPr>
              <a:pPr/>
              <a:t>55</a:t>
            </a:fld>
            <a:endParaRPr lang="en-US" altLang="zh-CN" sz="1200">
              <a:solidFill>
                <a:srgbClr val="000000"/>
              </a:solidFill>
            </a:endParaRPr>
          </a:p>
        </p:txBody>
      </p:sp>
      <p:sp>
        <p:nvSpPr>
          <p:cNvPr id="402434" name="Rectangle 1026"/>
          <p:cNvSpPr>
            <a:spLocks noChangeArrowheads="1" noTextEdit="1"/>
          </p:cNvSpPr>
          <p:nvPr>
            <p:ph type="sldImg"/>
          </p:nvPr>
        </p:nvSpPr>
        <p:spPr>
          <a:ln/>
        </p:spPr>
      </p:sp>
      <p:sp>
        <p:nvSpPr>
          <p:cNvPr id="4024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B56A1F84-9B7C-3940-9401-B3BDB29D3464}" type="slidenum">
              <a:rPr lang="zh-CN" altLang="en-US" sz="1200">
                <a:solidFill>
                  <a:srgbClr val="000000"/>
                </a:solidFill>
              </a:rPr>
              <a:pPr/>
              <a:t>56</a:t>
            </a:fld>
            <a:endParaRPr lang="en-US" altLang="zh-CN" sz="1200">
              <a:solidFill>
                <a:srgbClr val="000000"/>
              </a:solidFill>
            </a:endParaRPr>
          </a:p>
        </p:txBody>
      </p:sp>
      <p:sp>
        <p:nvSpPr>
          <p:cNvPr id="404482" name="Rectangle 1026"/>
          <p:cNvSpPr>
            <a:spLocks noChangeArrowheads="1" noTextEdit="1"/>
          </p:cNvSpPr>
          <p:nvPr>
            <p:ph type="sldImg"/>
          </p:nvPr>
        </p:nvSpPr>
        <p:spPr>
          <a:ln/>
        </p:spPr>
      </p:sp>
      <p:sp>
        <p:nvSpPr>
          <p:cNvPr id="4044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038192B-91CF-9145-85D6-7C71B1B43511}" type="slidenum">
              <a:rPr lang="zh-CN" altLang="en-US" sz="1200">
                <a:solidFill>
                  <a:srgbClr val="000000"/>
                </a:solidFill>
              </a:rPr>
              <a:pPr/>
              <a:t>59</a:t>
            </a:fld>
            <a:endParaRPr lang="en-US" altLang="zh-CN" sz="1200">
              <a:solidFill>
                <a:srgbClr val="000000"/>
              </a:solidFill>
            </a:endParaRPr>
          </a:p>
        </p:txBody>
      </p:sp>
      <p:sp>
        <p:nvSpPr>
          <p:cNvPr id="408578" name="Rectangle 2"/>
          <p:cNvSpPr>
            <a:spLocks noChangeArrowheads="1" noTextEdit="1"/>
          </p:cNvSpPr>
          <p:nvPr>
            <p:ph type="sldImg"/>
          </p:nvPr>
        </p:nvSpPr>
        <p:spPr>
          <a:ln/>
        </p:spPr>
      </p:sp>
      <p:sp>
        <p:nvSpPr>
          <p:cNvPr id="408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A40FEF3-F14C-F04E-8A96-6707F37E9BCB}" type="slidenum">
              <a:rPr lang="zh-CN" altLang="en-US" sz="1200">
                <a:solidFill>
                  <a:srgbClr val="000000"/>
                </a:solidFill>
              </a:rPr>
              <a:pPr/>
              <a:t>60</a:t>
            </a:fld>
            <a:endParaRPr lang="en-US" altLang="zh-CN" sz="1200">
              <a:solidFill>
                <a:srgbClr val="000000"/>
              </a:solidFill>
            </a:endParaRPr>
          </a:p>
        </p:txBody>
      </p:sp>
      <p:sp>
        <p:nvSpPr>
          <p:cNvPr id="410626" name="Rectangle 2"/>
          <p:cNvSpPr>
            <a:spLocks noChangeArrowheads="1" noTextEdit="1"/>
          </p:cNvSpPr>
          <p:nvPr>
            <p:ph type="sldImg"/>
          </p:nvPr>
        </p:nvSpPr>
        <p:spPr>
          <a:ln/>
        </p:spPr>
      </p:sp>
      <p:sp>
        <p:nvSpPr>
          <p:cNvPr id="410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EBDA95F-855F-6546-A7A7-7F9D797739DA}" type="slidenum">
              <a:rPr lang="zh-CN" altLang="en-US" sz="1200">
                <a:solidFill>
                  <a:srgbClr val="000000"/>
                </a:solidFill>
              </a:rPr>
              <a:pPr/>
              <a:t>61</a:t>
            </a:fld>
            <a:endParaRPr lang="en-US" altLang="zh-CN" sz="1200">
              <a:solidFill>
                <a:srgbClr val="000000"/>
              </a:solidFill>
            </a:endParaRPr>
          </a:p>
        </p:txBody>
      </p:sp>
      <p:sp>
        <p:nvSpPr>
          <p:cNvPr id="412674" name="Rectangle 1026"/>
          <p:cNvSpPr>
            <a:spLocks noChangeArrowheads="1" noTextEdit="1"/>
          </p:cNvSpPr>
          <p:nvPr>
            <p:ph type="sldImg"/>
          </p:nvPr>
        </p:nvSpPr>
        <p:spPr>
          <a:ln/>
        </p:spPr>
      </p:sp>
      <p:sp>
        <p:nvSpPr>
          <p:cNvPr id="4126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858F4DBB-8C75-A641-BF4F-0FFD86A29B3D}" type="slidenum">
              <a:rPr lang="zh-CN" altLang="en-US" sz="1200">
                <a:solidFill>
                  <a:srgbClr val="000000"/>
                </a:solidFill>
              </a:rPr>
              <a:pPr/>
              <a:t>62</a:t>
            </a:fld>
            <a:endParaRPr lang="en-US" altLang="zh-CN" sz="1200">
              <a:solidFill>
                <a:srgbClr val="000000"/>
              </a:solidFill>
            </a:endParaRPr>
          </a:p>
        </p:txBody>
      </p:sp>
      <p:sp>
        <p:nvSpPr>
          <p:cNvPr id="414722" name="Rectangle 2"/>
          <p:cNvSpPr>
            <a:spLocks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FE13958-5838-4D47-B18B-57E5B34A9CE2}" type="slidenum">
              <a:rPr lang="zh-CN" altLang="en-US" sz="1200">
                <a:solidFill>
                  <a:srgbClr val="000000"/>
                </a:solidFill>
                <a:latin typeface="Arial" charset="0"/>
              </a:rPr>
              <a:pPr/>
              <a:t>11</a:t>
            </a:fld>
            <a:endParaRPr lang="en-US" altLang="zh-CN" sz="1200">
              <a:solidFill>
                <a:srgbClr val="000000"/>
              </a:solidFill>
              <a:latin typeface="Arial" charset="0"/>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zh-CN">
                <a:ea typeface="MS PGothic" charset="0"/>
              </a:rPr>
              <a:t>Have you ever had a problem with another believer?  (If you say </a:t>
            </a:r>
            <a:r>
              <a:rPr lang="ja-JP" altLang="en-US">
                <a:ea typeface="MS PGothic" charset="0"/>
              </a:rPr>
              <a:t>“</a:t>
            </a:r>
            <a:r>
              <a:rPr lang="en-US" altLang="ja-JP">
                <a:ea typeface="MS PGothic" charset="0"/>
              </a:rPr>
              <a:t>no,</a:t>
            </a:r>
            <a:r>
              <a:rPr lang="ja-JP" altLang="en-US">
                <a:ea typeface="MS PGothic" charset="0"/>
              </a:rPr>
              <a:t>”</a:t>
            </a:r>
            <a:r>
              <a:rPr lang="en-US" altLang="ja-JP">
                <a:ea typeface="MS PGothic" charset="0"/>
              </a:rPr>
              <a:t> then I wonder which planet you have been living on!)  Are you in fellowship with every Christian that you know now—your family members, your work colleagues, your neighbors and friends?  If you</a:t>
            </a:r>
            <a:r>
              <a:rPr lang="fr-FR" altLang="ja-JP">
                <a:ea typeface="MS PGothic" charset="0"/>
              </a:rPr>
              <a:t>'</a:t>
            </a:r>
            <a:r>
              <a:rPr lang="en-US" altLang="ja-JP">
                <a:ea typeface="MS PGothic" charset="0"/>
              </a:rPr>
              <a:t>re not in harmony, what should you do?</a:t>
            </a:r>
            <a:endParaRPr lang="en-US" altLang="zh-CN">
              <a:ea typeface="MS PGothic"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1EA35DD-C331-F54D-ACEF-D6EEF166585F}" type="slidenum">
              <a:rPr lang="zh-CN" altLang="en-US" sz="1200">
                <a:solidFill>
                  <a:srgbClr val="000000"/>
                </a:solidFill>
              </a:rPr>
              <a:pPr/>
              <a:t>63</a:t>
            </a:fld>
            <a:endParaRPr lang="en-US" altLang="zh-CN" sz="1200">
              <a:solidFill>
                <a:srgbClr val="000000"/>
              </a:solidFill>
            </a:endParaRPr>
          </a:p>
        </p:txBody>
      </p:sp>
      <p:sp>
        <p:nvSpPr>
          <p:cNvPr id="416770" name="Rectangle 2"/>
          <p:cNvSpPr>
            <a:spLocks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3B0AB4BA-10A1-8347-A2DB-02BD38848B77}" type="slidenum">
              <a:rPr lang="zh-CN" altLang="en-US" sz="1200">
                <a:solidFill>
                  <a:srgbClr val="000000"/>
                </a:solidFill>
              </a:rPr>
              <a:pPr/>
              <a:t>64</a:t>
            </a:fld>
            <a:endParaRPr lang="en-US" altLang="zh-CN" sz="1200">
              <a:solidFill>
                <a:srgbClr val="000000"/>
              </a:solidFill>
            </a:endParaRPr>
          </a:p>
        </p:txBody>
      </p:sp>
      <p:sp>
        <p:nvSpPr>
          <p:cNvPr id="418818" name="Rectangle 2"/>
          <p:cNvSpPr>
            <a:spLocks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MS PGothic" charset="0"/>
              </a:rPr>
              <a:t>"Help/Evil" instead of "Victory/Triumph" (-5%); Full credit also for "Savior" &amp; "salvation" &amp; "defender"</a:t>
            </a:r>
          </a:p>
          <a:p>
            <a:r>
              <a:rPr lang="en-US" altLang="zh-CN">
                <a:ea typeface="MS PGothic" charset="0"/>
              </a:rPr>
              <a:t>"Trouble/Trials/etc." instead of "Satan" (-5%); Full credit also for "darkness" &amp; "enemies"</a:t>
            </a:r>
          </a:p>
          <a:p>
            <a:r>
              <a:rPr lang="en-US" altLang="zh-CN">
                <a:ea typeface="MS PGothic" charset="0"/>
              </a:rPr>
              <a:t>"Faith/Trust/Depend" also accepts for full credit "not fear"</a:t>
            </a:r>
          </a:p>
          <a:p>
            <a:r>
              <a:rPr lang="en-US" altLang="zh-CN">
                <a:ea typeface="MS PGothic" charset="0"/>
              </a:rPr>
              <a:t> Mentioning "Mighty" (-2%) or "Fortress" (-2%)</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ECE380B-CE94-2649-AAD9-248D3D4CE310}" type="slidenum">
              <a:rPr lang="zh-CN" altLang="en-US" sz="1200">
                <a:solidFill>
                  <a:srgbClr val="000000"/>
                </a:solidFill>
              </a:rPr>
              <a:pPr/>
              <a:t>65</a:t>
            </a:fld>
            <a:endParaRPr lang="en-US" altLang="zh-CN" sz="1200">
              <a:solidFill>
                <a:srgbClr val="000000"/>
              </a:solidFill>
            </a:endParaRPr>
          </a:p>
        </p:txBody>
      </p:sp>
      <p:sp>
        <p:nvSpPr>
          <p:cNvPr id="420866" name="Rectangle 2"/>
          <p:cNvSpPr>
            <a:spLocks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527E35AF-3746-F149-BBF0-403D8E24A457}" type="slidenum">
              <a:rPr lang="zh-CN" altLang="en-US" sz="1200">
                <a:solidFill>
                  <a:srgbClr val="000000"/>
                </a:solidFill>
              </a:rPr>
              <a:pPr/>
              <a:t>66</a:t>
            </a:fld>
            <a:endParaRPr lang="en-US" altLang="zh-CN" sz="1200">
              <a:solidFill>
                <a:srgbClr val="000000"/>
              </a:solidFill>
            </a:endParaRPr>
          </a:p>
        </p:txBody>
      </p:sp>
      <p:sp>
        <p:nvSpPr>
          <p:cNvPr id="422914" name="Rectangle 2"/>
          <p:cNvSpPr>
            <a:spLocks noChangeArrowheads="1" noTextEdit="1"/>
          </p:cNvSpPr>
          <p:nvPr>
            <p:ph type="sldImg"/>
          </p:nvPr>
        </p:nvSpPr>
        <p:spPr>
          <a:ln/>
        </p:spPr>
      </p:sp>
      <p:sp>
        <p:nvSpPr>
          <p:cNvPr id="422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66FE74D6-A28D-A846-90EE-B2FD2F85CD4C}" type="slidenum">
              <a:rPr lang="zh-CN" altLang="en-US" sz="1200">
                <a:solidFill>
                  <a:srgbClr val="000000"/>
                </a:solidFill>
              </a:rPr>
              <a:pPr/>
              <a:t>67</a:t>
            </a:fld>
            <a:endParaRPr lang="en-US" altLang="zh-CN" sz="1200">
              <a:solidFill>
                <a:srgbClr val="000000"/>
              </a:solidFill>
            </a:endParaRPr>
          </a:p>
        </p:txBody>
      </p:sp>
      <p:sp>
        <p:nvSpPr>
          <p:cNvPr id="424962" name="Rectangle 2"/>
          <p:cNvSpPr>
            <a:spLocks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1453E23-2817-2541-8468-FE01D5DC4B30}" type="slidenum">
              <a:rPr lang="zh-CN" altLang="en-US" sz="1200">
                <a:solidFill>
                  <a:srgbClr val="000000"/>
                </a:solidFill>
              </a:rPr>
              <a:pPr/>
              <a:t>68</a:t>
            </a:fld>
            <a:endParaRPr lang="en-US" altLang="zh-CN" sz="1200">
              <a:solidFill>
                <a:srgbClr val="000000"/>
              </a:solidFill>
            </a:endParaRPr>
          </a:p>
        </p:txBody>
      </p:sp>
      <p:sp>
        <p:nvSpPr>
          <p:cNvPr id="427010" name="Rectangle 2"/>
          <p:cNvSpPr>
            <a:spLocks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zh-CN" altLang="en-US">
              <a:ea typeface="MS PGothic"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B7344F5-6777-3640-877D-6AF77A9A3316}" type="slidenum">
              <a:rPr lang="zh-CN" altLang="en-US" sz="1200">
                <a:solidFill>
                  <a:srgbClr val="000000"/>
                </a:solidFill>
              </a:rPr>
              <a:pPr/>
              <a:t>69</a:t>
            </a:fld>
            <a:endParaRPr lang="en-US" altLang="zh-CN" sz="1200">
              <a:solidFill>
                <a:srgbClr val="000000"/>
              </a:solidFill>
            </a:endParaRPr>
          </a:p>
        </p:txBody>
      </p:sp>
      <p:sp>
        <p:nvSpPr>
          <p:cNvPr id="429058" name="Rectangle 2"/>
          <p:cNvSpPr>
            <a:spLocks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ea typeface="MS PGothic" charset="0"/>
              </a:rPr>
              <a:t>"Help/Evil" instead of "Victory/Triumph" (-5%); Full credit also for "Savior" &amp; "salvation" &amp; "defender"</a:t>
            </a:r>
          </a:p>
          <a:p>
            <a:r>
              <a:rPr lang="en-US" altLang="zh-CN">
                <a:ea typeface="MS PGothic" charset="0"/>
              </a:rPr>
              <a:t>"Trouble/Trials/etc." instead of "Satan" (-5%); Full credit also for "darkness" &amp; "enemies"</a:t>
            </a:r>
          </a:p>
          <a:p>
            <a:r>
              <a:rPr lang="en-US" altLang="zh-CN">
                <a:ea typeface="MS PGothic" charset="0"/>
              </a:rPr>
              <a:t>"Faith/Trust/Depend" also accepts for full credit "not fear"</a:t>
            </a:r>
          </a:p>
          <a:p>
            <a:r>
              <a:rPr lang="en-US" altLang="zh-CN">
                <a:ea typeface="MS PGothic" charset="0"/>
              </a:rPr>
              <a:t> Mentioning "Mighty" (-2%) or "Fortress" (-2%)</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DCDD188-5B5C-3D4D-97B6-546DD5B9CE3A}" type="slidenum">
              <a:rPr lang="en-US" sz="1200"/>
              <a:pPr/>
              <a:t>70</a:t>
            </a:fld>
            <a:endParaRPr lang="en-US" sz="1200"/>
          </a:p>
        </p:txBody>
      </p:sp>
      <p:sp>
        <p:nvSpPr>
          <p:cNvPr id="431106" name="Rectangle 2"/>
          <p:cNvSpPr>
            <a:spLocks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endParaRPr lang="en-US">
              <a:ea typeface="MS PGothic"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D63F0379-2B56-1E48-BE82-E4224839F01A}" type="slidenum">
              <a:rPr lang="en-US" sz="1200">
                <a:solidFill>
                  <a:srgbClr val="000000"/>
                </a:solidFill>
              </a:rPr>
              <a:pPr/>
              <a:t>71</a:t>
            </a:fld>
            <a:endParaRPr lang="en-US" sz="1200">
              <a:solidFill>
                <a:srgbClr val="000000"/>
              </a:solidFill>
            </a:endParaRPr>
          </a:p>
        </p:txBody>
      </p:sp>
      <p:sp>
        <p:nvSpPr>
          <p:cNvPr id="560130" name="Rectangle 2"/>
          <p:cNvSpPr>
            <a:spLocks noGrp="1" noRot="1" noChangeAspect="1" noChangeArrowheads="1"/>
          </p:cNvSpPr>
          <p:nvPr>
            <p:ph type="sldImg"/>
          </p:nvPr>
        </p:nvSpPr>
        <p:spPr>
          <a:solidFill>
            <a:srgbClr val="FFFFFF"/>
          </a:solidFill>
          <a:ln/>
        </p:spPr>
      </p:sp>
      <p:sp>
        <p:nvSpPr>
          <p:cNvPr id="5601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MS PGothic" charset="0"/>
              </a:rPr>
              <a:t>The explanation for free!</a:t>
            </a:r>
          </a:p>
          <a:p>
            <a:pPr eaLnBrk="1" hangingPunct="1"/>
            <a:r>
              <a:rPr lang="en-US">
                <a:latin typeface="Arial" charset="0"/>
                <a:ea typeface="MS PGothic" charset="0"/>
              </a:rPr>
              <a:t>Bible Study link address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CEA16046-306A-4E42-AA32-04683209D312}" type="slidenum">
              <a:rPr lang="zh-CN" altLang="en-US" sz="1200">
                <a:solidFill>
                  <a:srgbClr val="000000"/>
                </a:solidFill>
                <a:latin typeface="Arial" charset="0"/>
              </a:rPr>
              <a:pPr/>
              <a:t>12</a:t>
            </a:fld>
            <a:endParaRPr lang="en-US" altLang="zh-CN" sz="1200">
              <a:solidFill>
                <a:srgbClr val="000000"/>
              </a:solidFill>
              <a:latin typeface="Arial" charset="0"/>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E9536083-74F0-C748-9680-8AE9F1E30CCF}" type="slidenum">
              <a:rPr lang="zh-CN" altLang="en-US" sz="1200">
                <a:solidFill>
                  <a:srgbClr val="000000"/>
                </a:solidFill>
                <a:latin typeface="Arial" charset="0"/>
              </a:rPr>
              <a:pPr/>
              <a:t>13</a:t>
            </a:fld>
            <a:endParaRPr lang="en-US" altLang="zh-CN" sz="1200">
              <a:solidFill>
                <a:srgbClr val="000000"/>
              </a:solidFill>
              <a:latin typeface="Arial" charset="0"/>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F044B981-302C-4F4B-B018-E6C594DA995A}" type="slidenum">
              <a:rPr lang="zh-CN" altLang="en-US" sz="1200">
                <a:solidFill>
                  <a:srgbClr val="000000"/>
                </a:solidFill>
                <a:latin typeface="Arial" charset="0"/>
              </a:rPr>
              <a:pPr/>
              <a:t>14</a:t>
            </a:fld>
            <a:endParaRPr lang="en-US" altLang="zh-CN" sz="1200">
              <a:solidFill>
                <a:srgbClr val="000000"/>
              </a:solidFill>
              <a:latin typeface="Arial" charset="0"/>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zh-CN" altLang="en-US">
              <a:ea typeface="MS PGothic"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fld id="{4006D15E-F128-1F43-A1CB-69844E43E554}" type="slidenum">
              <a:rPr lang="zh-CN" altLang="en-US" sz="1200">
                <a:solidFill>
                  <a:srgbClr val="000000"/>
                </a:solidFill>
              </a:rPr>
              <a:pPr/>
              <a:t>15</a:t>
            </a:fld>
            <a:endParaRPr lang="en-US" altLang="zh-CN" sz="1200">
              <a:solidFill>
                <a:srgbClr val="000000"/>
              </a:solidFill>
            </a:endParaRPr>
          </a:p>
        </p:txBody>
      </p:sp>
      <p:sp>
        <p:nvSpPr>
          <p:cNvPr id="325634" name="Rectangle 2"/>
          <p:cNvSpPr>
            <a:spLocks noGrp="1" noRot="1" noChangeAspect="1" noChangeArrowheads="1" noTextEdit="1"/>
          </p:cNvSpPr>
          <p:nvPr>
            <p:ph type="sldImg"/>
          </p:nvPr>
        </p:nvSpPr>
        <p:spPr>
          <a:solidFill>
            <a:srgbClr val="FFFFFF"/>
          </a:solidFill>
          <a:ln/>
        </p:spPr>
      </p:sp>
      <p:sp>
        <p:nvSpPr>
          <p:cNvPr id="325635" name="Rectangle 3"/>
          <p:cNvSpPr>
            <a:spLocks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MS PGothic" charset="0"/>
              </a:rPr>
              <a:t>Fill in your bulletin outline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 Id="rId2" Type="http://schemas.openxmlformats.org/officeDocument/2006/relationships/image" Target="../media/image11.jpeg"/></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slideMaster" Target="../slideMasters/slideMaster14.xml"/><Relationship Id="rId2" Type="http://schemas.openxmlformats.org/officeDocument/2006/relationships/image" Target="../media/image13.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 Id="rId2" Type="http://schemas.openxmlformats.org/officeDocument/2006/relationships/image" Target="../media/image19.jpeg"/></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4.png"/><Relationship Id="rId1" Type="http://schemas.openxmlformats.org/officeDocument/2006/relationships/slideMaster" Target="../slideMasters/slideMaster16.xml"/><Relationship Id="rId2" Type="http://schemas.openxmlformats.org/officeDocument/2006/relationships/image" Target="../media/image13.png"/></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 Id="rId2" Type="http://schemas.openxmlformats.org/officeDocument/2006/relationships/image" Target="../media/image11.jpeg"/></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4.jpe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6.jpe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1E11D4-42AE-C94B-BE7E-D12A17473611}" type="slidenum">
              <a:rPr lang="en-US"/>
              <a:pPr>
                <a:defRPr/>
              </a:pPr>
              <a:t>‹#›</a:t>
            </a:fld>
            <a:endParaRPr lang="en-US"/>
          </a:p>
        </p:txBody>
      </p:sp>
    </p:spTree>
    <p:extLst>
      <p:ext uri="{BB962C8B-B14F-4D97-AF65-F5344CB8AC3E}">
        <p14:creationId xmlns:p14="http://schemas.microsoft.com/office/powerpoint/2010/main" val="21177140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A73BCA-A7DE-3448-AD04-EDA1832CAB8F}" type="slidenum">
              <a:rPr lang="en-US"/>
              <a:pPr>
                <a:defRPr/>
              </a:pPr>
              <a:t>‹#›</a:t>
            </a:fld>
            <a:endParaRPr lang="en-US"/>
          </a:p>
        </p:txBody>
      </p:sp>
    </p:spTree>
    <p:extLst>
      <p:ext uri="{BB962C8B-B14F-4D97-AF65-F5344CB8AC3E}">
        <p14:creationId xmlns:p14="http://schemas.microsoft.com/office/powerpoint/2010/main" val="28742381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7050" y="609600"/>
            <a:ext cx="180975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447800" y="609600"/>
            <a:ext cx="527685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0E731B-B305-0541-B175-9FC55B8E59DE}" type="slidenum">
              <a:rPr lang="zh-CN" altLang="en-US"/>
              <a:pPr>
                <a:defRPr/>
              </a:pPr>
              <a:t>‹#›</a:t>
            </a:fld>
            <a:endParaRPr lang="en-US" altLang="zh-CN"/>
          </a:p>
        </p:txBody>
      </p:sp>
    </p:spTree>
    <p:extLst>
      <p:ext uri="{BB962C8B-B14F-4D97-AF65-F5344CB8AC3E}">
        <p14:creationId xmlns:p14="http://schemas.microsoft.com/office/powerpoint/2010/main" val="92917437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089546" name="Rectangle 10"/>
          <p:cNvSpPr>
            <a:spLocks noGrp="1" noChangeArrowheads="1"/>
          </p:cNvSpPr>
          <p:nvPr>
            <p:ph type="ctrTitle"/>
          </p:nvPr>
        </p:nvSpPr>
        <p:spPr>
          <a:xfrm>
            <a:off x="990600" y="1828800"/>
            <a:ext cx="7772400" cy="1143000"/>
          </a:xfrm>
        </p:spPr>
        <p:txBody>
          <a:bodyPr/>
          <a:lstStyle>
            <a:lvl1pPr>
              <a:defRPr/>
            </a:lvl1pPr>
          </a:lstStyle>
          <a:p>
            <a:pPr lvl="0"/>
            <a:r>
              <a:rPr lang="en-US" noProof="0" smtClean="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smtClean="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a:solidFill>
                  <a:srgbClr val="1C1C1C"/>
                </a:solidFill>
                <a:latin typeface="Times New Roman" charset="0"/>
              </a:defRPr>
            </a:lvl1pPr>
          </a:lstStyle>
          <a:p>
            <a:pPr>
              <a:defRPr/>
            </a:pPr>
            <a:endParaRPr lang="en-US"/>
          </a:p>
        </p:txBody>
      </p:sp>
      <p:sp>
        <p:nvSpPr>
          <p:cNvPr id="14" name="Rectangle 13"/>
          <p:cNvSpPr>
            <a:spLocks noGrp="1" noChangeArrowheads="1"/>
          </p:cNvSpPr>
          <p:nvPr>
            <p:ph type="ftr" sz="quarter" idx="11"/>
          </p:nvPr>
        </p:nvSpPr>
        <p:spPr>
          <a:xfrm>
            <a:off x="3429000" y="6248400"/>
            <a:ext cx="2895600" cy="457200"/>
          </a:xfrm>
        </p:spPr>
        <p:txBody>
          <a:bodyPr/>
          <a:lstStyle>
            <a:lvl1pPr>
              <a:defRPr>
                <a:solidFill>
                  <a:srgbClr val="1C1C1C"/>
                </a:solidFill>
                <a:latin typeface="Times New Roman" charset="0"/>
              </a:defRPr>
            </a:lvl1pPr>
          </a:lstStyle>
          <a:p>
            <a:pPr>
              <a:defRPr/>
            </a:pPr>
            <a:endParaRPr lang="en-US"/>
          </a:p>
        </p:txBody>
      </p:sp>
      <p:sp>
        <p:nvSpPr>
          <p:cNvPr id="15" name="Rectangle 14"/>
          <p:cNvSpPr>
            <a:spLocks noGrp="1" noChangeArrowheads="1"/>
          </p:cNvSpPr>
          <p:nvPr>
            <p:ph type="sldNum" sz="quarter" idx="12"/>
          </p:nvPr>
        </p:nvSpPr>
        <p:spPr>
          <a:xfrm>
            <a:off x="6858000" y="6248400"/>
            <a:ext cx="1905000" cy="457200"/>
          </a:xfrm>
        </p:spPr>
        <p:txBody>
          <a:bodyPr/>
          <a:lstStyle>
            <a:lvl1pPr>
              <a:defRPr smtClean="0">
                <a:solidFill>
                  <a:srgbClr val="1C1C1C"/>
                </a:solidFill>
                <a:latin typeface="Times New Roman" charset="0"/>
              </a:defRPr>
            </a:lvl1pPr>
          </a:lstStyle>
          <a:p>
            <a:pPr>
              <a:defRPr/>
            </a:pPr>
            <a:fld id="{C6111F7A-1057-0643-B2D1-1698AC59B68D}" type="slidenum">
              <a:rPr lang="zh-CN" altLang="en-US"/>
              <a:pPr>
                <a:defRPr/>
              </a:pPr>
              <a:t>‹#›</a:t>
            </a:fld>
            <a:endParaRPr lang="en-US" altLang="zh-CN"/>
          </a:p>
        </p:txBody>
      </p:sp>
    </p:spTree>
    <p:extLst>
      <p:ext uri="{BB962C8B-B14F-4D97-AF65-F5344CB8AC3E}">
        <p14:creationId xmlns:p14="http://schemas.microsoft.com/office/powerpoint/2010/main" val="41463471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74D9326A-1A67-9445-8C07-6ACCD783176C}" type="slidenum">
              <a:rPr lang="zh-CN" altLang="en-US"/>
              <a:pPr>
                <a:defRPr/>
              </a:pPr>
              <a:t>‹#›</a:t>
            </a:fld>
            <a:endParaRPr lang="en-US" altLang="zh-CN"/>
          </a:p>
        </p:txBody>
      </p:sp>
    </p:spTree>
    <p:extLst>
      <p:ext uri="{BB962C8B-B14F-4D97-AF65-F5344CB8AC3E}">
        <p14:creationId xmlns:p14="http://schemas.microsoft.com/office/powerpoint/2010/main" val="284664374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C6D603C7-ECCB-EB49-98EA-A682CE3BB815}" type="slidenum">
              <a:rPr lang="zh-CN" altLang="en-US"/>
              <a:pPr>
                <a:defRPr/>
              </a:pPr>
              <a:t>‹#›</a:t>
            </a:fld>
            <a:endParaRPr lang="en-US" altLang="zh-CN"/>
          </a:p>
        </p:txBody>
      </p:sp>
    </p:spTree>
    <p:extLst>
      <p:ext uri="{BB962C8B-B14F-4D97-AF65-F5344CB8AC3E}">
        <p14:creationId xmlns:p14="http://schemas.microsoft.com/office/powerpoint/2010/main" val="789273181"/>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1826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45088" y="2017713"/>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212F53BA-5E3F-9846-A13D-CA517297865A}" type="slidenum">
              <a:rPr lang="zh-CN" altLang="en-US"/>
              <a:pPr>
                <a:defRPr/>
              </a:pPr>
              <a:t>‹#›</a:t>
            </a:fld>
            <a:endParaRPr lang="en-US" altLang="zh-CN"/>
          </a:p>
        </p:txBody>
      </p:sp>
    </p:spTree>
    <p:extLst>
      <p:ext uri="{BB962C8B-B14F-4D97-AF65-F5344CB8AC3E}">
        <p14:creationId xmlns:p14="http://schemas.microsoft.com/office/powerpoint/2010/main" val="29345977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3"/>
          <p:cNvSpPr>
            <a:spLocks noGrp="1" noChangeArrowheads="1"/>
          </p:cNvSpPr>
          <p:nvPr>
            <p:ph type="sldNum" sz="quarter" idx="12"/>
          </p:nvPr>
        </p:nvSpPr>
        <p:spPr/>
        <p:txBody>
          <a:bodyPr/>
          <a:lstStyle>
            <a:lvl1pPr>
              <a:defRPr smtClean="0">
                <a:latin typeface="Times New Roman" charset="0"/>
              </a:defRPr>
            </a:lvl1pPr>
          </a:lstStyle>
          <a:p>
            <a:pPr>
              <a:defRPr/>
            </a:pPr>
            <a:fld id="{283DED9F-DC54-9144-952C-CDEBE0FE7091}" type="slidenum">
              <a:rPr lang="zh-CN" altLang="en-US"/>
              <a:pPr>
                <a:defRPr/>
              </a:pPr>
              <a:t>‹#›</a:t>
            </a:fld>
            <a:endParaRPr lang="en-US" altLang="zh-CN"/>
          </a:p>
        </p:txBody>
      </p:sp>
    </p:spTree>
    <p:extLst>
      <p:ext uri="{BB962C8B-B14F-4D97-AF65-F5344CB8AC3E}">
        <p14:creationId xmlns:p14="http://schemas.microsoft.com/office/powerpoint/2010/main" val="411932257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3"/>
          <p:cNvSpPr>
            <a:spLocks noGrp="1" noChangeArrowheads="1"/>
          </p:cNvSpPr>
          <p:nvPr>
            <p:ph type="sldNum" sz="quarter" idx="12"/>
          </p:nvPr>
        </p:nvSpPr>
        <p:spPr/>
        <p:txBody>
          <a:bodyPr/>
          <a:lstStyle>
            <a:lvl1pPr>
              <a:defRPr smtClean="0">
                <a:latin typeface="Times New Roman" charset="0"/>
              </a:defRPr>
            </a:lvl1pPr>
          </a:lstStyle>
          <a:p>
            <a:pPr>
              <a:defRPr/>
            </a:pPr>
            <a:fld id="{AD408479-801D-FD44-AF15-DAABD4591FA6}" type="slidenum">
              <a:rPr lang="zh-CN" altLang="en-US"/>
              <a:pPr>
                <a:defRPr/>
              </a:pPr>
              <a:t>‹#›</a:t>
            </a:fld>
            <a:endParaRPr lang="en-US" altLang="zh-CN"/>
          </a:p>
        </p:txBody>
      </p:sp>
    </p:spTree>
    <p:extLst>
      <p:ext uri="{BB962C8B-B14F-4D97-AF65-F5344CB8AC3E}">
        <p14:creationId xmlns:p14="http://schemas.microsoft.com/office/powerpoint/2010/main" val="248953756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3"/>
          <p:cNvSpPr>
            <a:spLocks noGrp="1" noChangeArrowheads="1"/>
          </p:cNvSpPr>
          <p:nvPr>
            <p:ph type="sldNum" sz="quarter" idx="12"/>
          </p:nvPr>
        </p:nvSpPr>
        <p:spPr/>
        <p:txBody>
          <a:bodyPr/>
          <a:lstStyle>
            <a:lvl1pPr>
              <a:defRPr smtClean="0">
                <a:latin typeface="Times New Roman" charset="0"/>
              </a:defRPr>
            </a:lvl1pPr>
          </a:lstStyle>
          <a:p>
            <a:pPr>
              <a:defRPr/>
            </a:pPr>
            <a:fld id="{65859C79-3D1B-764A-8D9C-709ACFDCD6BF}" type="slidenum">
              <a:rPr lang="zh-CN" altLang="en-US"/>
              <a:pPr>
                <a:defRPr/>
              </a:pPr>
              <a:t>‹#›</a:t>
            </a:fld>
            <a:endParaRPr lang="en-US" altLang="zh-CN"/>
          </a:p>
        </p:txBody>
      </p:sp>
    </p:spTree>
    <p:extLst>
      <p:ext uri="{BB962C8B-B14F-4D97-AF65-F5344CB8AC3E}">
        <p14:creationId xmlns:p14="http://schemas.microsoft.com/office/powerpoint/2010/main" val="352626755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8A0053A5-ADA7-C640-BF49-BF244E068B0D}" type="slidenum">
              <a:rPr lang="zh-CN" altLang="en-US"/>
              <a:pPr>
                <a:defRPr/>
              </a:pPr>
              <a:t>‹#›</a:t>
            </a:fld>
            <a:endParaRPr lang="en-US" altLang="zh-CN"/>
          </a:p>
        </p:txBody>
      </p:sp>
    </p:spTree>
    <p:extLst>
      <p:ext uri="{BB962C8B-B14F-4D97-AF65-F5344CB8AC3E}">
        <p14:creationId xmlns:p14="http://schemas.microsoft.com/office/powerpoint/2010/main" val="150009207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3"/>
          <p:cNvSpPr>
            <a:spLocks noGrp="1" noChangeArrowheads="1"/>
          </p:cNvSpPr>
          <p:nvPr>
            <p:ph type="sldNum" sz="quarter" idx="12"/>
          </p:nvPr>
        </p:nvSpPr>
        <p:spPr/>
        <p:txBody>
          <a:bodyPr/>
          <a:lstStyle>
            <a:lvl1pPr>
              <a:defRPr smtClean="0">
                <a:latin typeface="Times New Roman" charset="0"/>
              </a:defRPr>
            </a:lvl1pPr>
          </a:lstStyle>
          <a:p>
            <a:pPr>
              <a:defRPr/>
            </a:pPr>
            <a:fld id="{A38EF377-A817-CB4C-852A-E5A4AA59B437}" type="slidenum">
              <a:rPr lang="zh-CN" altLang="en-US"/>
              <a:pPr>
                <a:defRPr/>
              </a:pPr>
              <a:t>‹#›</a:t>
            </a:fld>
            <a:endParaRPr lang="en-US" altLang="zh-CN"/>
          </a:p>
        </p:txBody>
      </p:sp>
    </p:spTree>
    <p:extLst>
      <p:ext uri="{BB962C8B-B14F-4D97-AF65-F5344CB8AC3E}">
        <p14:creationId xmlns:p14="http://schemas.microsoft.com/office/powerpoint/2010/main" val="27114331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8AA60B-2246-C246-A4AE-FD1211748FCC}" type="slidenum">
              <a:rPr lang="en-US"/>
              <a:pPr>
                <a:defRPr/>
              </a:pPr>
              <a:t>‹#›</a:t>
            </a:fld>
            <a:endParaRPr lang="en-US"/>
          </a:p>
        </p:txBody>
      </p:sp>
    </p:spTree>
    <p:extLst>
      <p:ext uri="{BB962C8B-B14F-4D97-AF65-F5344CB8AC3E}">
        <p14:creationId xmlns:p14="http://schemas.microsoft.com/office/powerpoint/2010/main" val="389806434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2EF94A25-62E2-F543-8CD9-E975F442A06E}" type="slidenum">
              <a:rPr lang="zh-CN" altLang="en-US"/>
              <a:pPr>
                <a:defRPr/>
              </a:pPr>
              <a:t>‹#›</a:t>
            </a:fld>
            <a:endParaRPr lang="en-US" altLang="zh-CN"/>
          </a:p>
        </p:txBody>
      </p:sp>
    </p:spTree>
    <p:extLst>
      <p:ext uri="{BB962C8B-B14F-4D97-AF65-F5344CB8AC3E}">
        <p14:creationId xmlns:p14="http://schemas.microsoft.com/office/powerpoint/2010/main" val="122216549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150938" y="617538"/>
            <a:ext cx="5700712" cy="55149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1"/>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2"/>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3"/>
          <p:cNvSpPr>
            <a:spLocks noGrp="1" noChangeArrowheads="1"/>
          </p:cNvSpPr>
          <p:nvPr>
            <p:ph type="sldNum" sz="quarter" idx="12"/>
          </p:nvPr>
        </p:nvSpPr>
        <p:spPr/>
        <p:txBody>
          <a:bodyPr/>
          <a:lstStyle>
            <a:lvl1pPr>
              <a:defRPr smtClean="0">
                <a:latin typeface="Times New Roman" charset="0"/>
              </a:defRPr>
            </a:lvl1pPr>
          </a:lstStyle>
          <a:p>
            <a:pPr>
              <a:defRPr/>
            </a:pPr>
            <a:fld id="{585A0169-EF02-F84D-9678-C408380030A1}" type="slidenum">
              <a:rPr lang="zh-CN" altLang="en-US"/>
              <a:pPr>
                <a:defRPr/>
              </a:pPr>
              <a:t>‹#›</a:t>
            </a:fld>
            <a:endParaRPr lang="en-US" altLang="zh-CN"/>
          </a:p>
        </p:txBody>
      </p:sp>
    </p:spTree>
    <p:extLst>
      <p:ext uri="{BB962C8B-B14F-4D97-AF65-F5344CB8AC3E}">
        <p14:creationId xmlns:p14="http://schemas.microsoft.com/office/powerpoint/2010/main" val="219335295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smtClean="0"/>
            </a:lvl1pPr>
          </a:lstStyle>
          <a:p>
            <a:pPr>
              <a:defRPr/>
            </a:pPr>
            <a:fld id="{B42B6FEC-2145-324C-900E-125A2D9C6771}" type="slidenum">
              <a:rPr lang="zh-CN" altLang="en-US"/>
              <a:pPr>
                <a:defRPr/>
              </a:pPr>
              <a:t>‹#›</a:t>
            </a:fld>
            <a:endParaRPr lang="en-US" altLang="zh-CN"/>
          </a:p>
        </p:txBody>
      </p:sp>
    </p:spTree>
    <p:extLst>
      <p:ext uri="{BB962C8B-B14F-4D97-AF65-F5344CB8AC3E}">
        <p14:creationId xmlns:p14="http://schemas.microsoft.com/office/powerpoint/2010/main" val="119868158"/>
      </p:ext>
    </p:extLst>
  </p:cSld>
  <p:clrMapOvr>
    <a:masterClrMapping/>
  </p:clrMapOvr>
  <p:transition xmlns:p14="http://schemas.microsoft.com/office/powerpoint/2010/main">
    <p:random/>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4A13B65-8573-5643-9DD2-D3BE6628D78E}" type="slidenum">
              <a:rPr lang="zh-CN" altLang="en-US"/>
              <a:pPr>
                <a:defRPr/>
              </a:pPr>
              <a:t>‹#›</a:t>
            </a:fld>
            <a:endParaRPr lang="en-US" altLang="zh-CN"/>
          </a:p>
        </p:txBody>
      </p:sp>
    </p:spTree>
    <p:extLst>
      <p:ext uri="{BB962C8B-B14F-4D97-AF65-F5344CB8AC3E}">
        <p14:creationId xmlns:p14="http://schemas.microsoft.com/office/powerpoint/2010/main" val="2656233471"/>
      </p:ext>
    </p:extLst>
  </p:cSld>
  <p:clrMapOvr>
    <a:masterClrMapping/>
  </p:clrMapOvr>
  <p:transition xmlns:p14="http://schemas.microsoft.com/office/powerpoint/2010/main">
    <p:random/>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333D913-E707-2D4F-BB78-05E53B81045D}" type="slidenum">
              <a:rPr lang="zh-CN" altLang="en-US"/>
              <a:pPr>
                <a:defRPr/>
              </a:pPr>
              <a:t>‹#›</a:t>
            </a:fld>
            <a:endParaRPr lang="en-US" altLang="zh-CN"/>
          </a:p>
        </p:txBody>
      </p:sp>
    </p:spTree>
    <p:extLst>
      <p:ext uri="{BB962C8B-B14F-4D97-AF65-F5344CB8AC3E}">
        <p14:creationId xmlns:p14="http://schemas.microsoft.com/office/powerpoint/2010/main" val="3763871205"/>
      </p:ext>
    </p:extLst>
  </p:cSld>
  <p:clrMapOvr>
    <a:masterClrMapping/>
  </p:clrMapOvr>
  <p:transition xmlns:p14="http://schemas.microsoft.com/office/powerpoint/2010/main">
    <p:random/>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B31B968-B6B9-954F-8AA3-116C251699D5}" type="slidenum">
              <a:rPr lang="zh-CN" altLang="en-US"/>
              <a:pPr>
                <a:defRPr/>
              </a:pPr>
              <a:t>‹#›</a:t>
            </a:fld>
            <a:endParaRPr lang="en-US" altLang="zh-CN"/>
          </a:p>
        </p:txBody>
      </p:sp>
    </p:spTree>
    <p:extLst>
      <p:ext uri="{BB962C8B-B14F-4D97-AF65-F5344CB8AC3E}">
        <p14:creationId xmlns:p14="http://schemas.microsoft.com/office/powerpoint/2010/main" val="1554622897"/>
      </p:ext>
    </p:extLst>
  </p:cSld>
  <p:clrMapOvr>
    <a:masterClrMapping/>
  </p:clrMapOvr>
  <p:transition xmlns:p14="http://schemas.microsoft.com/office/powerpoint/2010/main">
    <p:random/>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CCE55436-83FE-AD40-B36F-5E7D4EA030A7}" type="slidenum">
              <a:rPr lang="zh-CN" altLang="en-US"/>
              <a:pPr>
                <a:defRPr/>
              </a:pPr>
              <a:t>‹#›</a:t>
            </a:fld>
            <a:endParaRPr lang="en-US" altLang="zh-CN"/>
          </a:p>
        </p:txBody>
      </p:sp>
    </p:spTree>
    <p:extLst>
      <p:ext uri="{BB962C8B-B14F-4D97-AF65-F5344CB8AC3E}">
        <p14:creationId xmlns:p14="http://schemas.microsoft.com/office/powerpoint/2010/main" val="1829476835"/>
      </p:ext>
    </p:extLst>
  </p:cSld>
  <p:clrMapOvr>
    <a:masterClrMapping/>
  </p:clrMapOvr>
  <p:transition xmlns:p14="http://schemas.microsoft.com/office/powerpoint/2010/main">
    <p:random/>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80999BD5-6475-7642-A195-014122F2417D}" type="slidenum">
              <a:rPr lang="zh-CN" altLang="en-US"/>
              <a:pPr>
                <a:defRPr/>
              </a:pPr>
              <a:t>‹#›</a:t>
            </a:fld>
            <a:endParaRPr lang="en-US" altLang="zh-CN"/>
          </a:p>
        </p:txBody>
      </p:sp>
    </p:spTree>
    <p:extLst>
      <p:ext uri="{BB962C8B-B14F-4D97-AF65-F5344CB8AC3E}">
        <p14:creationId xmlns:p14="http://schemas.microsoft.com/office/powerpoint/2010/main" val="1351709077"/>
      </p:ext>
    </p:extLst>
  </p:cSld>
  <p:clrMapOvr>
    <a:masterClrMapping/>
  </p:clrMapOvr>
  <p:transition xmlns:p14="http://schemas.microsoft.com/office/powerpoint/2010/mai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8C91E50B-29D3-7740-8A04-0C148A4400CB}" type="slidenum">
              <a:rPr lang="zh-CN" altLang="en-US"/>
              <a:pPr>
                <a:defRPr/>
              </a:pPr>
              <a:t>‹#›</a:t>
            </a:fld>
            <a:endParaRPr lang="en-US" altLang="zh-CN"/>
          </a:p>
        </p:txBody>
      </p:sp>
    </p:spTree>
    <p:extLst>
      <p:ext uri="{BB962C8B-B14F-4D97-AF65-F5344CB8AC3E}">
        <p14:creationId xmlns:p14="http://schemas.microsoft.com/office/powerpoint/2010/main" val="4126893784"/>
      </p:ext>
    </p:extLst>
  </p:cSld>
  <p:clrMapOvr>
    <a:masterClrMapping/>
  </p:clrMapOvr>
  <p:transition xmlns:p14="http://schemas.microsoft.com/office/powerpoint/2010/mai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D54A95D9-00D8-5443-A407-E4051E2A7088}" type="slidenum">
              <a:rPr lang="zh-CN" altLang="en-US"/>
              <a:pPr>
                <a:defRPr/>
              </a:pPr>
              <a:t>‹#›</a:t>
            </a:fld>
            <a:endParaRPr lang="en-US" altLang="zh-CN"/>
          </a:p>
        </p:txBody>
      </p:sp>
    </p:spTree>
    <p:extLst>
      <p:ext uri="{BB962C8B-B14F-4D97-AF65-F5344CB8AC3E}">
        <p14:creationId xmlns:p14="http://schemas.microsoft.com/office/powerpoint/2010/main" val="3417008522"/>
      </p:ext>
    </p:extLst>
  </p:cSld>
  <p:clrMapOvr>
    <a:masterClrMapping/>
  </p:clrMapOvr>
  <p:transition xmlns:p14="http://schemas.microsoft.com/office/powerpoint/2010/mai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2" name="Rectangle 2"/>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61443" name="Rectangle 3"/>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11"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5182C13-2494-D44A-9A8F-6BF42FB83C2E}" type="slidenum">
              <a:rPr lang="en-US"/>
              <a:pPr>
                <a:defRPr/>
              </a:pPr>
              <a:t>‹#›</a:t>
            </a:fld>
            <a:endParaRPr lang="en-US"/>
          </a:p>
        </p:txBody>
      </p:sp>
    </p:spTree>
    <p:extLst>
      <p:ext uri="{BB962C8B-B14F-4D97-AF65-F5344CB8AC3E}">
        <p14:creationId xmlns:p14="http://schemas.microsoft.com/office/powerpoint/2010/main" val="214802430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417FAA72-98E1-4C4F-9C3E-6E9AB7E9B44A}" type="slidenum">
              <a:rPr lang="zh-CN" altLang="en-US"/>
              <a:pPr>
                <a:defRPr/>
              </a:pPr>
              <a:t>‹#›</a:t>
            </a:fld>
            <a:endParaRPr lang="en-US" altLang="zh-CN"/>
          </a:p>
        </p:txBody>
      </p:sp>
    </p:spTree>
    <p:extLst>
      <p:ext uri="{BB962C8B-B14F-4D97-AF65-F5344CB8AC3E}">
        <p14:creationId xmlns:p14="http://schemas.microsoft.com/office/powerpoint/2010/main" val="2233084527"/>
      </p:ext>
    </p:extLst>
  </p:cSld>
  <p:clrMapOvr>
    <a:masterClrMapping/>
  </p:clrMapOvr>
  <p:transition xmlns:p14="http://schemas.microsoft.com/office/powerpoint/2010/mai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8777651-9239-914B-BD5A-89932FDC259A}" type="slidenum">
              <a:rPr lang="zh-CN" altLang="en-US"/>
              <a:pPr>
                <a:defRPr/>
              </a:pPr>
              <a:t>‹#›</a:t>
            </a:fld>
            <a:endParaRPr lang="en-US" altLang="zh-CN"/>
          </a:p>
        </p:txBody>
      </p:sp>
    </p:spTree>
    <p:extLst>
      <p:ext uri="{BB962C8B-B14F-4D97-AF65-F5344CB8AC3E}">
        <p14:creationId xmlns:p14="http://schemas.microsoft.com/office/powerpoint/2010/main" val="2816165741"/>
      </p:ext>
    </p:extLst>
  </p:cSld>
  <p:clrMapOvr>
    <a:masterClrMapping/>
  </p:clrMapOvr>
  <p:transition xmlns:p14="http://schemas.microsoft.com/office/powerpoint/2010/mai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CB50344-18BD-9448-946B-ECA2EA7BFAE8}" type="slidenum">
              <a:rPr lang="zh-CN" altLang="en-US"/>
              <a:pPr>
                <a:defRPr/>
              </a:pPr>
              <a:t>‹#›</a:t>
            </a:fld>
            <a:endParaRPr lang="en-US" altLang="zh-CN"/>
          </a:p>
        </p:txBody>
      </p:sp>
    </p:spTree>
    <p:extLst>
      <p:ext uri="{BB962C8B-B14F-4D97-AF65-F5344CB8AC3E}">
        <p14:creationId xmlns:p14="http://schemas.microsoft.com/office/powerpoint/2010/main" val="3076347819"/>
      </p:ext>
    </p:extLst>
  </p:cSld>
  <p:clrMapOvr>
    <a:masterClrMapping/>
  </p:clrMapOvr>
  <p:transition xmlns:p14="http://schemas.microsoft.com/office/powerpoint/2010/mai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2C30DBA-2EC8-9E48-A107-1E33948BA23C}" type="slidenum">
              <a:rPr lang="zh-CN" altLang="en-US"/>
              <a:pPr>
                <a:defRPr/>
              </a:pPr>
              <a:t>‹#›</a:t>
            </a:fld>
            <a:endParaRPr lang="en-US" altLang="zh-CN"/>
          </a:p>
        </p:txBody>
      </p:sp>
    </p:spTree>
    <p:extLst>
      <p:ext uri="{BB962C8B-B14F-4D97-AF65-F5344CB8AC3E}">
        <p14:creationId xmlns:p14="http://schemas.microsoft.com/office/powerpoint/2010/main" val="1744315223"/>
      </p:ext>
    </p:extLst>
  </p:cSld>
  <p:clrMapOvr>
    <a:masterClrMapping/>
  </p:clrMapOvr>
  <p:transition xmlns:p14="http://schemas.microsoft.com/office/powerpoint/2010/mai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7A29F6E-B338-E143-9B83-8FAF8CF22927}" type="slidenum">
              <a:rPr lang="zh-CN" altLang="en-US"/>
              <a:pPr>
                <a:defRPr/>
              </a:pPr>
              <a:t>‹#›</a:t>
            </a:fld>
            <a:endParaRPr lang="en-US" altLang="zh-CN"/>
          </a:p>
        </p:txBody>
      </p:sp>
    </p:spTree>
    <p:extLst>
      <p:ext uri="{BB962C8B-B14F-4D97-AF65-F5344CB8AC3E}">
        <p14:creationId xmlns:p14="http://schemas.microsoft.com/office/powerpoint/2010/main" val="3101083954"/>
      </p:ext>
    </p:extLst>
  </p:cSld>
  <p:clrMapOvr>
    <a:masterClrMapping/>
  </p:clrMapOvr>
  <p:transition xmlns:p14="http://schemas.microsoft.com/office/powerpoint/2010/mai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FFA3DBD-10D2-EF4D-B160-2B8FDFC8D743}" type="slidenum">
              <a:rPr lang="zh-CN" altLang="en-US"/>
              <a:pPr>
                <a:defRPr/>
              </a:pPr>
              <a:t>‹#›</a:t>
            </a:fld>
            <a:endParaRPr lang="en-US" altLang="zh-CN"/>
          </a:p>
        </p:txBody>
      </p:sp>
    </p:spTree>
    <p:extLst>
      <p:ext uri="{BB962C8B-B14F-4D97-AF65-F5344CB8AC3E}">
        <p14:creationId xmlns:p14="http://schemas.microsoft.com/office/powerpoint/2010/main" val="3670750529"/>
      </p:ext>
    </p:extLst>
  </p:cSld>
  <p:clrMapOvr>
    <a:masterClrMapping/>
  </p:clrMapOvr>
  <p:transition xmlns:p14="http://schemas.microsoft.com/office/powerpoint/2010/mai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DA1690C-0B50-D649-95D9-5E8DF39F3563}" type="slidenum">
              <a:rPr lang="zh-CN" altLang="en-US"/>
              <a:pPr>
                <a:defRPr/>
              </a:pPr>
              <a:t>‹#›</a:t>
            </a:fld>
            <a:endParaRPr lang="en-US" altLang="zh-CN"/>
          </a:p>
        </p:txBody>
      </p:sp>
    </p:spTree>
    <p:extLst>
      <p:ext uri="{BB962C8B-B14F-4D97-AF65-F5344CB8AC3E}">
        <p14:creationId xmlns:p14="http://schemas.microsoft.com/office/powerpoint/2010/main" val="281501562"/>
      </p:ext>
    </p:extLst>
  </p:cSld>
  <p:clrMapOvr>
    <a:masterClrMapping/>
  </p:clrMapOvr>
  <p:transition xmlns:p14="http://schemas.microsoft.com/office/powerpoint/2010/mai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1C764AE-C7CB-2044-B736-98437898EA02}" type="slidenum">
              <a:rPr lang="zh-CN" altLang="en-US"/>
              <a:pPr>
                <a:defRPr/>
              </a:pPr>
              <a:t>‹#›</a:t>
            </a:fld>
            <a:endParaRPr lang="en-US" altLang="zh-CN"/>
          </a:p>
        </p:txBody>
      </p:sp>
    </p:spTree>
    <p:extLst>
      <p:ext uri="{BB962C8B-B14F-4D97-AF65-F5344CB8AC3E}">
        <p14:creationId xmlns:p14="http://schemas.microsoft.com/office/powerpoint/2010/main" val="2909348983"/>
      </p:ext>
    </p:extLst>
  </p:cSld>
  <p:clrMapOvr>
    <a:masterClrMapping/>
  </p:clrMapOvr>
  <p:transition xmlns:p14="http://schemas.microsoft.com/office/powerpoint/2010/mai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9F113F96-57ED-E342-945E-3B4262985147}" type="slidenum">
              <a:rPr lang="zh-CN" altLang="en-US"/>
              <a:pPr>
                <a:defRPr/>
              </a:pPr>
              <a:t>‹#›</a:t>
            </a:fld>
            <a:endParaRPr lang="en-US" altLang="zh-CN"/>
          </a:p>
        </p:txBody>
      </p:sp>
    </p:spTree>
    <p:extLst>
      <p:ext uri="{BB962C8B-B14F-4D97-AF65-F5344CB8AC3E}">
        <p14:creationId xmlns:p14="http://schemas.microsoft.com/office/powerpoint/2010/main" val="1996573530"/>
      </p:ext>
    </p:extLst>
  </p:cSld>
  <p:clrMapOvr>
    <a:masterClrMapping/>
  </p:clrMapOvr>
  <p:transition xmlns:p14="http://schemas.microsoft.com/office/powerpoint/2010/main">
    <p:random/>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EF1858E-2BAE-AE4D-B0E5-C50BF2E1ED10}" type="slidenum">
              <a:rPr lang="zh-CN" altLang="en-US"/>
              <a:pPr>
                <a:defRPr/>
              </a:pPr>
              <a:t>‹#›</a:t>
            </a:fld>
            <a:endParaRPr lang="en-US" altLang="zh-CN"/>
          </a:p>
        </p:txBody>
      </p:sp>
    </p:spTree>
    <p:extLst>
      <p:ext uri="{BB962C8B-B14F-4D97-AF65-F5344CB8AC3E}">
        <p14:creationId xmlns:p14="http://schemas.microsoft.com/office/powerpoint/2010/main" val="1248943067"/>
      </p:ext>
    </p:extLst>
  </p:cSld>
  <p:clrMapOvr>
    <a:masterClrMapping/>
  </p:clrMapOvr>
  <p:transition xmlns:p14="http://schemas.microsoft.com/office/powerpoint/2010/mai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44B9AE-A9DA-5849-B7E5-96E6B0F924E0}" type="slidenum">
              <a:rPr lang="en-US"/>
              <a:pPr>
                <a:defRPr/>
              </a:pPr>
              <a:t>‹#›</a:t>
            </a:fld>
            <a:endParaRPr lang="en-US"/>
          </a:p>
        </p:txBody>
      </p:sp>
    </p:spTree>
    <p:extLst>
      <p:ext uri="{BB962C8B-B14F-4D97-AF65-F5344CB8AC3E}">
        <p14:creationId xmlns:p14="http://schemas.microsoft.com/office/powerpoint/2010/main" val="15511408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CED5DE5-5B1F-3F4E-B9D0-E18BC26A7242}" type="slidenum">
              <a:rPr lang="zh-CN" altLang="en-US"/>
              <a:pPr>
                <a:defRPr/>
              </a:pPr>
              <a:t>‹#›</a:t>
            </a:fld>
            <a:endParaRPr lang="en-US" altLang="zh-CN"/>
          </a:p>
        </p:txBody>
      </p:sp>
    </p:spTree>
    <p:extLst>
      <p:ext uri="{BB962C8B-B14F-4D97-AF65-F5344CB8AC3E}">
        <p14:creationId xmlns:p14="http://schemas.microsoft.com/office/powerpoint/2010/main" val="929088105"/>
      </p:ext>
    </p:extLst>
  </p:cSld>
  <p:clrMapOvr>
    <a:masterClrMapping/>
  </p:clrMapOvr>
  <p:transition xmlns:p14="http://schemas.microsoft.com/office/powerpoint/2010/main">
    <p:random/>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400D4EBE-4C6A-B647-94DA-28113EBCCDBF}" type="slidenum">
              <a:rPr lang="zh-CN" altLang="en-US"/>
              <a:pPr>
                <a:defRPr/>
              </a:pPr>
              <a:t>‹#›</a:t>
            </a:fld>
            <a:endParaRPr lang="en-US" altLang="zh-CN"/>
          </a:p>
        </p:txBody>
      </p:sp>
    </p:spTree>
    <p:extLst>
      <p:ext uri="{BB962C8B-B14F-4D97-AF65-F5344CB8AC3E}">
        <p14:creationId xmlns:p14="http://schemas.microsoft.com/office/powerpoint/2010/main" val="3630930343"/>
      </p:ext>
    </p:extLst>
  </p:cSld>
  <p:clrMapOvr>
    <a:masterClrMapping/>
  </p:clrMapOvr>
  <p:transition xmlns:p14="http://schemas.microsoft.com/office/powerpoint/2010/main">
    <p:random/>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D27539-C684-4F46-8E57-E0F64F46F76F}" type="slidenum">
              <a:rPr lang="zh-CN" altLang="en-US"/>
              <a:pPr>
                <a:defRPr/>
              </a:pPr>
              <a:t>‹#›</a:t>
            </a:fld>
            <a:endParaRPr lang="en-US" altLang="zh-CN"/>
          </a:p>
        </p:txBody>
      </p:sp>
    </p:spTree>
    <p:extLst>
      <p:ext uri="{BB962C8B-B14F-4D97-AF65-F5344CB8AC3E}">
        <p14:creationId xmlns:p14="http://schemas.microsoft.com/office/powerpoint/2010/main" val="2757812106"/>
      </p:ext>
    </p:extLst>
  </p:cSld>
  <p:clrMapOvr>
    <a:masterClrMapping/>
  </p:clrMapOvr>
  <p:transition xmlns:p14="http://schemas.microsoft.com/office/powerpoint/2010/main">
    <p:random/>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6ADA63-B3C8-6C4B-A9AF-AE92E988ADAB}" type="slidenum">
              <a:rPr lang="zh-CN" altLang="en-US"/>
              <a:pPr>
                <a:defRPr/>
              </a:pPr>
              <a:t>‹#›</a:t>
            </a:fld>
            <a:endParaRPr lang="en-US" altLang="zh-CN"/>
          </a:p>
        </p:txBody>
      </p:sp>
    </p:spTree>
    <p:extLst>
      <p:ext uri="{BB962C8B-B14F-4D97-AF65-F5344CB8AC3E}">
        <p14:creationId xmlns:p14="http://schemas.microsoft.com/office/powerpoint/2010/main" val="1328688798"/>
      </p:ext>
    </p:extLst>
  </p:cSld>
  <p:clrMapOvr>
    <a:masterClrMapping/>
  </p:clrMapOvr>
  <p:transition xmlns:p14="http://schemas.microsoft.com/office/powerpoint/2010/main">
    <p:random/>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smtClean="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A2C2102B-F362-A54C-B0F7-563C2D859B5D}" type="slidenum">
              <a:rPr lang="zh-CN" altLang="en-US"/>
              <a:pPr>
                <a:defRPr/>
              </a:pPr>
              <a:t>‹#›</a:t>
            </a:fld>
            <a:endParaRPr lang="en-US" altLang="zh-CN"/>
          </a:p>
        </p:txBody>
      </p:sp>
    </p:spTree>
    <p:extLst>
      <p:ext uri="{BB962C8B-B14F-4D97-AF65-F5344CB8AC3E}">
        <p14:creationId xmlns:p14="http://schemas.microsoft.com/office/powerpoint/2010/main" val="187816424"/>
      </p:ext>
    </p:extLst>
  </p:cSld>
  <p:clrMapOvr>
    <a:masterClrMapping/>
  </p:clrMapOvr>
  <p:transition xmlns:p14="http://schemas.microsoft.com/office/powerpoint/2010/main">
    <p:random/>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E7CBDE81-77EB-3C45-B22D-69A835620702}" type="slidenum">
              <a:rPr lang="zh-CN" altLang="en-US"/>
              <a:pPr>
                <a:defRPr/>
              </a:pPr>
              <a:t>‹#›</a:t>
            </a:fld>
            <a:endParaRPr lang="en-US" altLang="zh-CN"/>
          </a:p>
        </p:txBody>
      </p:sp>
    </p:spTree>
    <p:extLst>
      <p:ext uri="{BB962C8B-B14F-4D97-AF65-F5344CB8AC3E}">
        <p14:creationId xmlns:p14="http://schemas.microsoft.com/office/powerpoint/2010/main" val="969868287"/>
      </p:ext>
    </p:extLst>
  </p:cSld>
  <p:clrMapOvr>
    <a:masterClrMapping/>
  </p:clrMapOvr>
  <p:transition xmlns:p14="http://schemas.microsoft.com/office/powerpoint/2010/main">
    <p:random/>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366D55A-CBF2-8A46-BDAD-042B5DF46EC9}" type="slidenum">
              <a:rPr lang="zh-CN" altLang="en-US"/>
              <a:pPr>
                <a:defRPr/>
              </a:pPr>
              <a:t>‹#›</a:t>
            </a:fld>
            <a:endParaRPr lang="en-US" altLang="zh-CN"/>
          </a:p>
        </p:txBody>
      </p:sp>
    </p:spTree>
    <p:extLst>
      <p:ext uri="{BB962C8B-B14F-4D97-AF65-F5344CB8AC3E}">
        <p14:creationId xmlns:p14="http://schemas.microsoft.com/office/powerpoint/2010/main" val="1178732480"/>
      </p:ext>
    </p:extLst>
  </p:cSld>
  <p:clrMapOvr>
    <a:masterClrMapping/>
  </p:clrMapOvr>
  <p:transition xmlns:p14="http://schemas.microsoft.com/office/powerpoint/2010/main">
    <p:random/>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21AEB95E-77CB-2D4A-B1B1-55067CBA36E2}" type="slidenum">
              <a:rPr lang="zh-CN" altLang="en-US"/>
              <a:pPr>
                <a:defRPr/>
              </a:pPr>
              <a:t>‹#›</a:t>
            </a:fld>
            <a:endParaRPr lang="en-US" altLang="zh-CN"/>
          </a:p>
        </p:txBody>
      </p:sp>
    </p:spTree>
    <p:extLst>
      <p:ext uri="{BB962C8B-B14F-4D97-AF65-F5344CB8AC3E}">
        <p14:creationId xmlns:p14="http://schemas.microsoft.com/office/powerpoint/2010/main" val="2370238537"/>
      </p:ext>
    </p:extLst>
  </p:cSld>
  <p:clrMapOvr>
    <a:masterClrMapping/>
  </p:clrMapOvr>
  <p:transition xmlns:p14="http://schemas.microsoft.com/office/powerpoint/2010/main">
    <p:random/>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AF0365D2-00F5-784E-A165-DECD37638BDE}" type="slidenum">
              <a:rPr lang="zh-CN" altLang="en-US"/>
              <a:pPr>
                <a:defRPr/>
              </a:pPr>
              <a:t>‹#›</a:t>
            </a:fld>
            <a:endParaRPr lang="en-US" altLang="zh-CN"/>
          </a:p>
        </p:txBody>
      </p:sp>
    </p:spTree>
    <p:extLst>
      <p:ext uri="{BB962C8B-B14F-4D97-AF65-F5344CB8AC3E}">
        <p14:creationId xmlns:p14="http://schemas.microsoft.com/office/powerpoint/2010/main" val="2574580789"/>
      </p:ext>
    </p:extLst>
  </p:cSld>
  <p:clrMapOvr>
    <a:masterClrMapping/>
  </p:clrMapOvr>
  <p:transition xmlns:p14="http://schemas.microsoft.com/office/powerpoint/2010/main">
    <p:random/>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3C9D50F6-256D-C347-9E2A-09E54395422C}" type="slidenum">
              <a:rPr lang="zh-CN" altLang="en-US"/>
              <a:pPr>
                <a:defRPr/>
              </a:pPr>
              <a:t>‹#›</a:t>
            </a:fld>
            <a:endParaRPr lang="en-US" altLang="zh-CN"/>
          </a:p>
        </p:txBody>
      </p:sp>
    </p:spTree>
    <p:extLst>
      <p:ext uri="{BB962C8B-B14F-4D97-AF65-F5344CB8AC3E}">
        <p14:creationId xmlns:p14="http://schemas.microsoft.com/office/powerpoint/2010/main" val="2713802564"/>
      </p:ext>
    </p:extLst>
  </p:cSld>
  <p:clrMapOvr>
    <a:masterClrMapping/>
  </p:clrMapOvr>
  <p:transition xmlns:p14="http://schemas.microsoft.com/office/powerpoint/2010/mai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746C26D-5D7E-9F43-A667-DF14C98CEA54}" type="slidenum">
              <a:rPr lang="en-US"/>
              <a:pPr>
                <a:defRPr/>
              </a:pPr>
              <a:t>‹#›</a:t>
            </a:fld>
            <a:endParaRPr lang="en-US"/>
          </a:p>
        </p:txBody>
      </p:sp>
    </p:spTree>
    <p:extLst>
      <p:ext uri="{BB962C8B-B14F-4D97-AF65-F5344CB8AC3E}">
        <p14:creationId xmlns:p14="http://schemas.microsoft.com/office/powerpoint/2010/main" val="213820406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1310B72F-923E-0044-808A-7BFAC75D4EB5}" type="slidenum">
              <a:rPr lang="zh-CN" altLang="en-US"/>
              <a:pPr>
                <a:defRPr/>
              </a:pPr>
              <a:t>‹#›</a:t>
            </a:fld>
            <a:endParaRPr lang="en-US" altLang="zh-CN"/>
          </a:p>
        </p:txBody>
      </p:sp>
    </p:spTree>
    <p:extLst>
      <p:ext uri="{BB962C8B-B14F-4D97-AF65-F5344CB8AC3E}">
        <p14:creationId xmlns:p14="http://schemas.microsoft.com/office/powerpoint/2010/main" val="1886575207"/>
      </p:ext>
    </p:extLst>
  </p:cSld>
  <p:clrMapOvr>
    <a:masterClrMapping/>
  </p:clrMapOvr>
  <p:transition xmlns:p14="http://schemas.microsoft.com/office/powerpoint/2010/mai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89006AD4-41E4-6D4B-8916-8D08569BAE04}" type="slidenum">
              <a:rPr lang="zh-CN" altLang="en-US"/>
              <a:pPr>
                <a:defRPr/>
              </a:pPr>
              <a:t>‹#›</a:t>
            </a:fld>
            <a:endParaRPr lang="en-US" altLang="zh-CN"/>
          </a:p>
        </p:txBody>
      </p:sp>
    </p:spTree>
    <p:extLst>
      <p:ext uri="{BB962C8B-B14F-4D97-AF65-F5344CB8AC3E}">
        <p14:creationId xmlns:p14="http://schemas.microsoft.com/office/powerpoint/2010/main" val="2364432710"/>
      </p:ext>
    </p:extLst>
  </p:cSld>
  <p:clrMapOvr>
    <a:masterClrMapping/>
  </p:clrMapOvr>
  <p:transition xmlns:p14="http://schemas.microsoft.com/office/powerpoint/2010/mai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E1377DEC-CB80-E342-A74E-92A6573F3D1D}" type="slidenum">
              <a:rPr lang="zh-CN" altLang="en-US"/>
              <a:pPr>
                <a:defRPr/>
              </a:pPr>
              <a:t>‹#›</a:t>
            </a:fld>
            <a:endParaRPr lang="en-US" altLang="zh-CN"/>
          </a:p>
        </p:txBody>
      </p:sp>
    </p:spTree>
    <p:extLst>
      <p:ext uri="{BB962C8B-B14F-4D97-AF65-F5344CB8AC3E}">
        <p14:creationId xmlns:p14="http://schemas.microsoft.com/office/powerpoint/2010/main" val="1507268374"/>
      </p:ext>
    </p:extLst>
  </p:cSld>
  <p:clrMapOvr>
    <a:masterClrMapping/>
  </p:clrMapOvr>
  <p:transition xmlns:p14="http://schemas.microsoft.com/office/powerpoint/2010/mai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C7513D8-E398-4246-9339-0EABC416517C}" type="slidenum">
              <a:rPr lang="zh-CN" altLang="en-US"/>
              <a:pPr>
                <a:defRPr/>
              </a:pPr>
              <a:t>‹#›</a:t>
            </a:fld>
            <a:endParaRPr lang="en-US" altLang="zh-CN"/>
          </a:p>
        </p:txBody>
      </p:sp>
    </p:spTree>
    <p:extLst>
      <p:ext uri="{BB962C8B-B14F-4D97-AF65-F5344CB8AC3E}">
        <p14:creationId xmlns:p14="http://schemas.microsoft.com/office/powerpoint/2010/main" val="1504304353"/>
      </p:ext>
    </p:extLst>
  </p:cSld>
  <p:clrMapOvr>
    <a:masterClrMapping/>
  </p:clrMapOvr>
  <p:transition xmlns:p14="http://schemas.microsoft.com/office/powerpoint/2010/mai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86CF8A29-5B94-114E-89FC-2811D6585D29}" type="slidenum">
              <a:rPr lang="zh-CN" altLang="en-US"/>
              <a:pPr>
                <a:defRPr/>
              </a:pPr>
              <a:t>‹#›</a:t>
            </a:fld>
            <a:endParaRPr lang="en-US" altLang="zh-CN"/>
          </a:p>
        </p:txBody>
      </p:sp>
    </p:spTree>
    <p:extLst>
      <p:ext uri="{BB962C8B-B14F-4D97-AF65-F5344CB8AC3E}">
        <p14:creationId xmlns:p14="http://schemas.microsoft.com/office/powerpoint/2010/main" val="3754728136"/>
      </p:ext>
    </p:extLst>
  </p:cSld>
  <p:clrMapOvr>
    <a:masterClrMapping/>
  </p:clrMapOvr>
  <p:transition xmlns:p14="http://schemas.microsoft.com/office/powerpoint/2010/mai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98754" name="Rectangle 2"/>
          <p:cNvSpPr>
            <a:spLocks noGrp="1" noChangeArrowheads="1"/>
          </p:cNvSpPr>
          <p:nvPr>
            <p:ph type="ctrTitle"/>
          </p:nvPr>
        </p:nvSpPr>
        <p:spPr>
          <a:xfrm>
            <a:off x="2895600" y="1143000"/>
            <a:ext cx="5562600" cy="2286000"/>
          </a:xfrm>
          <a:effectLst>
            <a:outerShdw blurRad="63500" algn="ctr" rotWithShape="0">
              <a:srgbClr val="FFFFFF">
                <a:alpha val="75000"/>
              </a:srgbClr>
            </a:outerShdw>
          </a:effectLst>
        </p:spPr>
        <p:txBody>
          <a:bodyPr/>
          <a:lstStyle>
            <a:lvl1pPr algn="r">
              <a:defRPr b="0"/>
            </a:lvl1pPr>
          </a:lstStyle>
          <a:p>
            <a:pPr lvl="0"/>
            <a:r>
              <a:rPr lang="en-US" noProof="0" smtClean="0"/>
              <a:t>Click to edit Master title style</a:t>
            </a:r>
          </a:p>
        </p:txBody>
      </p:sp>
      <p:sp>
        <p:nvSpPr>
          <p:cNvPr id="1098755" name="Rectangle 3"/>
          <p:cNvSpPr>
            <a:spLocks noGrp="1" noChangeArrowheads="1"/>
          </p:cNvSpPr>
          <p:nvPr>
            <p:ph type="subTitle" idx="1"/>
          </p:nvPr>
        </p:nvSpPr>
        <p:spPr>
          <a:xfrm>
            <a:off x="2133600" y="3886200"/>
            <a:ext cx="4267200" cy="2057400"/>
          </a:xfrm>
          <a:effectLst/>
          <a:extLst/>
        </p:spPr>
        <p:txBody>
          <a:bodyPr/>
          <a:lstStyle>
            <a:lvl1pPr marL="0" indent="0">
              <a:buFont typeface="Wingdings" charset="0"/>
              <a:buNone/>
              <a:defRPr i="1"/>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295400" cy="457200"/>
          </a:xfrm>
        </p:spPr>
        <p:txBody>
          <a:bodyPr/>
          <a:lstStyle>
            <a:lvl1pPr>
              <a:defRPr smtClean="0"/>
            </a:lvl1pPr>
          </a:lstStyle>
          <a:p>
            <a:pPr>
              <a:defRPr/>
            </a:pPr>
            <a:fld id="{3DEDE198-75F4-D240-84F3-451BFF7EA5C9}" type="slidenum">
              <a:rPr lang="zh-CN" altLang="en-US"/>
              <a:pPr>
                <a:defRPr/>
              </a:pPr>
              <a:t>‹#›</a:t>
            </a:fld>
            <a:endParaRPr lang="en-US" altLang="zh-CN"/>
          </a:p>
        </p:txBody>
      </p:sp>
    </p:spTree>
    <p:extLst>
      <p:ext uri="{BB962C8B-B14F-4D97-AF65-F5344CB8AC3E}">
        <p14:creationId xmlns:p14="http://schemas.microsoft.com/office/powerpoint/2010/main" val="3260798694"/>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D010A2C-4C12-2D47-83FD-68C89CD163FB}" type="slidenum">
              <a:rPr lang="zh-CN" altLang="en-US"/>
              <a:pPr>
                <a:defRPr/>
              </a:pPr>
              <a:t>‹#›</a:t>
            </a:fld>
            <a:endParaRPr lang="en-US" altLang="zh-CN"/>
          </a:p>
        </p:txBody>
      </p:sp>
    </p:spTree>
    <p:extLst>
      <p:ext uri="{BB962C8B-B14F-4D97-AF65-F5344CB8AC3E}">
        <p14:creationId xmlns:p14="http://schemas.microsoft.com/office/powerpoint/2010/main" val="317591499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7111AF7-A734-D74A-AE57-2D631874D378}" type="slidenum">
              <a:rPr lang="zh-CN" altLang="en-US"/>
              <a:pPr>
                <a:defRPr/>
              </a:pPr>
              <a:t>‹#›</a:t>
            </a:fld>
            <a:endParaRPr lang="en-US" altLang="zh-CN"/>
          </a:p>
        </p:txBody>
      </p:sp>
    </p:spTree>
    <p:extLst>
      <p:ext uri="{BB962C8B-B14F-4D97-AF65-F5344CB8AC3E}">
        <p14:creationId xmlns:p14="http://schemas.microsoft.com/office/powerpoint/2010/main" val="10870245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53000" y="1981200"/>
            <a:ext cx="3505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3FBFC6-ABD4-3D4E-B289-6097C0D79133}" type="slidenum">
              <a:rPr lang="zh-CN" altLang="en-US"/>
              <a:pPr>
                <a:defRPr/>
              </a:pPr>
              <a:t>‹#›</a:t>
            </a:fld>
            <a:endParaRPr lang="en-US" altLang="zh-CN"/>
          </a:p>
        </p:txBody>
      </p:sp>
    </p:spTree>
    <p:extLst>
      <p:ext uri="{BB962C8B-B14F-4D97-AF65-F5344CB8AC3E}">
        <p14:creationId xmlns:p14="http://schemas.microsoft.com/office/powerpoint/2010/main" val="5603799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352F903-754B-AD42-B1F8-BF8CE1CACD24}" type="slidenum">
              <a:rPr lang="zh-CN" altLang="en-US"/>
              <a:pPr>
                <a:defRPr/>
              </a:pPr>
              <a:t>‹#›</a:t>
            </a:fld>
            <a:endParaRPr lang="en-US" altLang="zh-CN"/>
          </a:p>
        </p:txBody>
      </p:sp>
    </p:spTree>
    <p:extLst>
      <p:ext uri="{BB962C8B-B14F-4D97-AF65-F5344CB8AC3E}">
        <p14:creationId xmlns:p14="http://schemas.microsoft.com/office/powerpoint/2010/main" val="22407564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3807EAE1-C379-7A4E-8A5F-6BA2007AED3B}" type="slidenum">
              <a:rPr lang="en-US"/>
              <a:pPr>
                <a:defRPr/>
              </a:pPr>
              <a:t>‹#›</a:t>
            </a:fld>
            <a:endParaRPr lang="en-US"/>
          </a:p>
        </p:txBody>
      </p:sp>
    </p:spTree>
    <p:extLst>
      <p:ext uri="{BB962C8B-B14F-4D97-AF65-F5344CB8AC3E}">
        <p14:creationId xmlns:p14="http://schemas.microsoft.com/office/powerpoint/2010/main" val="280177025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8490A3-84B0-DB43-9CA9-08051857FE9E}" type="slidenum">
              <a:rPr lang="zh-CN" altLang="en-US"/>
              <a:pPr>
                <a:defRPr/>
              </a:pPr>
              <a:t>‹#›</a:t>
            </a:fld>
            <a:endParaRPr lang="en-US" altLang="zh-CN"/>
          </a:p>
        </p:txBody>
      </p:sp>
    </p:spTree>
    <p:extLst>
      <p:ext uri="{BB962C8B-B14F-4D97-AF65-F5344CB8AC3E}">
        <p14:creationId xmlns:p14="http://schemas.microsoft.com/office/powerpoint/2010/main" val="27486279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3D31B6-CB73-9145-AB40-574724148A3F}" type="slidenum">
              <a:rPr lang="zh-CN" altLang="en-US"/>
              <a:pPr>
                <a:defRPr/>
              </a:pPr>
              <a:t>‹#›</a:t>
            </a:fld>
            <a:endParaRPr lang="en-US" altLang="zh-CN"/>
          </a:p>
        </p:txBody>
      </p:sp>
    </p:spTree>
    <p:extLst>
      <p:ext uri="{BB962C8B-B14F-4D97-AF65-F5344CB8AC3E}">
        <p14:creationId xmlns:p14="http://schemas.microsoft.com/office/powerpoint/2010/main" val="276086170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832857-3BB7-A440-8D65-74BA655B8990}" type="slidenum">
              <a:rPr lang="zh-CN" altLang="en-US"/>
              <a:pPr>
                <a:defRPr/>
              </a:pPr>
              <a:t>‹#›</a:t>
            </a:fld>
            <a:endParaRPr lang="en-US" altLang="zh-CN"/>
          </a:p>
        </p:txBody>
      </p:sp>
    </p:spTree>
    <p:extLst>
      <p:ext uri="{BB962C8B-B14F-4D97-AF65-F5344CB8AC3E}">
        <p14:creationId xmlns:p14="http://schemas.microsoft.com/office/powerpoint/2010/main" val="87662711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208B1A8-974B-B04A-94EE-DB7E155CA9E5}" type="slidenum">
              <a:rPr lang="zh-CN" altLang="en-US"/>
              <a:pPr>
                <a:defRPr/>
              </a:pPr>
              <a:t>‹#›</a:t>
            </a:fld>
            <a:endParaRPr lang="en-US" altLang="zh-CN"/>
          </a:p>
        </p:txBody>
      </p:sp>
    </p:spTree>
    <p:extLst>
      <p:ext uri="{BB962C8B-B14F-4D97-AF65-F5344CB8AC3E}">
        <p14:creationId xmlns:p14="http://schemas.microsoft.com/office/powerpoint/2010/main" val="11695635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46E34E-3896-8F46-8771-643C045FD1D8}" type="slidenum">
              <a:rPr lang="zh-CN" altLang="en-US"/>
              <a:pPr>
                <a:defRPr/>
              </a:pPr>
              <a:t>‹#›</a:t>
            </a:fld>
            <a:endParaRPr lang="en-US" altLang="zh-CN"/>
          </a:p>
        </p:txBody>
      </p:sp>
    </p:spTree>
    <p:extLst>
      <p:ext uri="{BB962C8B-B14F-4D97-AF65-F5344CB8AC3E}">
        <p14:creationId xmlns:p14="http://schemas.microsoft.com/office/powerpoint/2010/main" val="14850543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0BEE42-6BA2-6441-BCF2-5FD2FD8DBD2A}" type="slidenum">
              <a:rPr lang="zh-CN" altLang="en-US"/>
              <a:pPr>
                <a:defRPr/>
              </a:pPr>
              <a:t>‹#›</a:t>
            </a:fld>
            <a:endParaRPr lang="en-US" altLang="zh-CN"/>
          </a:p>
        </p:txBody>
      </p:sp>
    </p:spTree>
    <p:extLst>
      <p:ext uri="{BB962C8B-B14F-4D97-AF65-F5344CB8AC3E}">
        <p14:creationId xmlns:p14="http://schemas.microsoft.com/office/powerpoint/2010/main" val="19429319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a:extLst/>
        </p:spPr>
        <p:txBody>
          <a:bodyPr/>
          <a:lstStyle>
            <a:lvl1pPr algn="ctr">
              <a:defRPr/>
            </a:lvl1pPr>
          </a:lstStyle>
          <a:p>
            <a:pPr lvl="0"/>
            <a:r>
              <a:rPr lang="en-US" noProof="0" smtClean="0"/>
              <a:t>Click to edit Master title style</a:t>
            </a:r>
          </a:p>
        </p:txBody>
      </p:sp>
      <p:sp>
        <p:nvSpPr>
          <p:cNvPr id="900099" name="Rectangle 3"/>
          <p:cNvSpPr>
            <a:spLocks noGrp="1" noChangeArrowheads="1"/>
          </p:cNvSpPr>
          <p:nvPr>
            <p:ph type="subTitle" idx="1"/>
          </p:nvPr>
        </p:nvSpPr>
        <p:spPr>
          <a:xfrm>
            <a:off x="1752600" y="3886200"/>
            <a:ext cx="6400800" cy="1752600"/>
          </a:xfrm>
          <a:extLst/>
        </p:spPr>
        <p:txBody>
          <a:bodyPr/>
          <a:lstStyle>
            <a:lvl1pPr marL="0" indent="0" algn="ctr">
              <a:buFontTx/>
              <a:buNone/>
              <a:defRPr/>
            </a:lvl1pPr>
          </a:lstStyle>
          <a:p>
            <a:pPr lvl="0"/>
            <a:r>
              <a:rPr lang="en-US" noProof="0" smtClean="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atin typeface="Times New Roman" charset="0"/>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atin typeface="Times New Roman" charset="0"/>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smtClean="0">
                <a:latin typeface="Times New Roman" charset="0"/>
              </a:defRPr>
            </a:lvl1pPr>
          </a:lstStyle>
          <a:p>
            <a:pPr>
              <a:defRPr/>
            </a:pPr>
            <a:fld id="{058A7162-540A-7747-BF5F-992330E1A6AA}" type="slidenum">
              <a:rPr lang="zh-CN" altLang="en-US"/>
              <a:pPr>
                <a:defRPr/>
              </a:pPr>
              <a:t>‹#›</a:t>
            </a:fld>
            <a:endParaRPr lang="en-US" altLang="zh-CN"/>
          </a:p>
        </p:txBody>
      </p:sp>
    </p:spTree>
    <p:extLst>
      <p:ext uri="{BB962C8B-B14F-4D97-AF65-F5344CB8AC3E}">
        <p14:creationId xmlns:p14="http://schemas.microsoft.com/office/powerpoint/2010/main" val="1829907950"/>
      </p:ext>
    </p:extLst>
  </p:cSld>
  <p:clrMapOvr>
    <a:masterClrMapping/>
  </p:clrMapOvr>
  <p:transition xmlns:p14="http://schemas.microsoft.com/office/powerpoint/2010/main">
    <p:random/>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5B7339B1-6C00-6C42-A4AF-D294B992B470}" type="slidenum">
              <a:rPr lang="zh-CN" altLang="en-US"/>
              <a:pPr>
                <a:defRPr/>
              </a:pPr>
              <a:t>‹#›</a:t>
            </a:fld>
            <a:endParaRPr lang="en-US" altLang="zh-CN"/>
          </a:p>
        </p:txBody>
      </p:sp>
    </p:spTree>
    <p:extLst>
      <p:ext uri="{BB962C8B-B14F-4D97-AF65-F5344CB8AC3E}">
        <p14:creationId xmlns:p14="http://schemas.microsoft.com/office/powerpoint/2010/main" val="377002336"/>
      </p:ext>
    </p:extLst>
  </p:cSld>
  <p:clrMapOvr>
    <a:masterClrMapping/>
  </p:clrMapOvr>
  <p:transition xmlns:p14="http://schemas.microsoft.com/office/powerpoint/2010/main">
    <p:random/>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7A55D9F5-DE5B-9B4E-8DF4-E18C3DC6C8BA}" type="slidenum">
              <a:rPr lang="zh-CN" altLang="en-US"/>
              <a:pPr>
                <a:defRPr/>
              </a:pPr>
              <a:t>‹#›</a:t>
            </a:fld>
            <a:endParaRPr lang="en-US" altLang="zh-CN"/>
          </a:p>
        </p:txBody>
      </p:sp>
    </p:spTree>
    <p:extLst>
      <p:ext uri="{BB962C8B-B14F-4D97-AF65-F5344CB8AC3E}">
        <p14:creationId xmlns:p14="http://schemas.microsoft.com/office/powerpoint/2010/main" val="1544220305"/>
      </p:ext>
    </p:extLst>
  </p:cSld>
  <p:clrMapOvr>
    <a:masterClrMapping/>
  </p:clrMapOvr>
  <p:transition xmlns:p14="http://schemas.microsoft.com/office/powerpoint/2010/main">
    <p:random/>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0BF49CC-C5E2-CC40-AA7B-B88189D04927}" type="slidenum">
              <a:rPr lang="zh-CN" altLang="en-US"/>
              <a:pPr>
                <a:defRPr/>
              </a:pPr>
              <a:t>‹#›</a:t>
            </a:fld>
            <a:endParaRPr lang="en-US" altLang="zh-CN"/>
          </a:p>
        </p:txBody>
      </p:sp>
    </p:spTree>
    <p:extLst>
      <p:ext uri="{BB962C8B-B14F-4D97-AF65-F5344CB8AC3E}">
        <p14:creationId xmlns:p14="http://schemas.microsoft.com/office/powerpoint/2010/main" val="3769165362"/>
      </p:ext>
    </p:extLst>
  </p:cSld>
  <p:clrMapOvr>
    <a:masterClrMapping/>
  </p:clrMapOvr>
  <p:transition xmlns:p14="http://schemas.microsoft.com/office/powerpoint/2010/main">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7B3DE754-1E44-A141-8816-0FBE680C940E}" type="slidenum">
              <a:rPr lang="en-US"/>
              <a:pPr>
                <a:defRPr/>
              </a:pPr>
              <a:t>‹#›</a:t>
            </a:fld>
            <a:endParaRPr lang="en-US"/>
          </a:p>
        </p:txBody>
      </p:sp>
    </p:spTree>
    <p:extLst>
      <p:ext uri="{BB962C8B-B14F-4D97-AF65-F5344CB8AC3E}">
        <p14:creationId xmlns:p14="http://schemas.microsoft.com/office/powerpoint/2010/main" val="190333123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5766BB26-EBDF-B44B-84C7-57C52CEAEE8C}" type="slidenum">
              <a:rPr lang="zh-CN" altLang="en-US"/>
              <a:pPr>
                <a:defRPr/>
              </a:pPr>
              <a:t>‹#›</a:t>
            </a:fld>
            <a:endParaRPr lang="en-US" altLang="zh-CN"/>
          </a:p>
        </p:txBody>
      </p:sp>
    </p:spTree>
    <p:extLst>
      <p:ext uri="{BB962C8B-B14F-4D97-AF65-F5344CB8AC3E}">
        <p14:creationId xmlns:p14="http://schemas.microsoft.com/office/powerpoint/2010/main" val="634355295"/>
      </p:ext>
    </p:extLst>
  </p:cSld>
  <p:clrMapOvr>
    <a:masterClrMapping/>
  </p:clrMapOvr>
  <p:transition xmlns:p14="http://schemas.microsoft.com/office/powerpoint/2010/main">
    <p:random/>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667C3736-4F70-B44A-8066-9501AC22CC45}" type="slidenum">
              <a:rPr lang="zh-CN" altLang="en-US"/>
              <a:pPr>
                <a:defRPr/>
              </a:pPr>
              <a:t>‹#›</a:t>
            </a:fld>
            <a:endParaRPr lang="en-US" altLang="zh-CN"/>
          </a:p>
        </p:txBody>
      </p:sp>
    </p:spTree>
    <p:extLst>
      <p:ext uri="{BB962C8B-B14F-4D97-AF65-F5344CB8AC3E}">
        <p14:creationId xmlns:p14="http://schemas.microsoft.com/office/powerpoint/2010/main" val="3201125056"/>
      </p:ext>
    </p:extLst>
  </p:cSld>
  <p:clrMapOvr>
    <a:masterClrMapping/>
  </p:clrMapOvr>
  <p:transition xmlns:p14="http://schemas.microsoft.com/office/powerpoint/2010/main">
    <p:random/>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FD2F6024-F009-2E49-8388-1089EE33EAD9}" type="slidenum">
              <a:rPr lang="zh-CN" altLang="en-US"/>
              <a:pPr>
                <a:defRPr/>
              </a:pPr>
              <a:t>‹#›</a:t>
            </a:fld>
            <a:endParaRPr lang="en-US" altLang="zh-CN"/>
          </a:p>
        </p:txBody>
      </p:sp>
    </p:spTree>
    <p:extLst>
      <p:ext uri="{BB962C8B-B14F-4D97-AF65-F5344CB8AC3E}">
        <p14:creationId xmlns:p14="http://schemas.microsoft.com/office/powerpoint/2010/main" val="1991916943"/>
      </p:ext>
    </p:extLst>
  </p:cSld>
  <p:clrMapOvr>
    <a:masterClrMapping/>
  </p:clrMapOvr>
  <p:transition xmlns:p14="http://schemas.microsoft.com/office/powerpoint/2010/main">
    <p:random/>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A5AE7F7-7819-DD4D-8173-92DBC1ED86E2}" type="slidenum">
              <a:rPr lang="zh-CN" altLang="en-US"/>
              <a:pPr>
                <a:defRPr/>
              </a:pPr>
              <a:t>‹#›</a:t>
            </a:fld>
            <a:endParaRPr lang="en-US" altLang="zh-CN"/>
          </a:p>
        </p:txBody>
      </p:sp>
    </p:spTree>
    <p:extLst>
      <p:ext uri="{BB962C8B-B14F-4D97-AF65-F5344CB8AC3E}">
        <p14:creationId xmlns:p14="http://schemas.microsoft.com/office/powerpoint/2010/main" val="16815197"/>
      </p:ext>
    </p:extLst>
  </p:cSld>
  <p:clrMapOvr>
    <a:masterClrMapping/>
  </p:clrMapOvr>
  <p:transition xmlns:p14="http://schemas.microsoft.com/office/powerpoint/2010/main">
    <p:random/>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7390FDB-96AA-D04A-B84B-4C3B0C11CB6B}" type="slidenum">
              <a:rPr lang="zh-CN" altLang="en-US"/>
              <a:pPr>
                <a:defRPr/>
              </a:pPr>
              <a:t>‹#›</a:t>
            </a:fld>
            <a:endParaRPr lang="en-US" altLang="zh-CN"/>
          </a:p>
        </p:txBody>
      </p:sp>
    </p:spTree>
    <p:extLst>
      <p:ext uri="{BB962C8B-B14F-4D97-AF65-F5344CB8AC3E}">
        <p14:creationId xmlns:p14="http://schemas.microsoft.com/office/powerpoint/2010/main" val="4132310016"/>
      </p:ext>
    </p:extLst>
  </p:cSld>
  <p:clrMapOvr>
    <a:masterClrMapping/>
  </p:clrMapOvr>
  <p:transition xmlns:p14="http://schemas.microsoft.com/office/powerpoint/2010/main">
    <p:random/>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067259DB-5FA5-4E48-AA27-305076284704}" type="slidenum">
              <a:rPr lang="zh-CN" altLang="en-US"/>
              <a:pPr>
                <a:defRPr/>
              </a:pPr>
              <a:t>‹#›</a:t>
            </a:fld>
            <a:endParaRPr lang="en-US" altLang="zh-CN"/>
          </a:p>
        </p:txBody>
      </p:sp>
    </p:spTree>
    <p:extLst>
      <p:ext uri="{BB962C8B-B14F-4D97-AF65-F5344CB8AC3E}">
        <p14:creationId xmlns:p14="http://schemas.microsoft.com/office/powerpoint/2010/main" val="1669090238"/>
      </p:ext>
    </p:extLst>
  </p:cSld>
  <p:clrMapOvr>
    <a:masterClrMapping/>
  </p:clrMapOvr>
  <p:transition xmlns:p14="http://schemas.microsoft.com/office/powerpoint/2010/main">
    <p:random/>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B86C88E-CEE5-EF40-A179-22478B560AE2}" type="slidenum">
              <a:rPr lang="zh-CN" altLang="en-US"/>
              <a:pPr>
                <a:defRPr/>
              </a:pPr>
              <a:t>‹#›</a:t>
            </a:fld>
            <a:endParaRPr lang="en-US" altLang="zh-CN"/>
          </a:p>
        </p:txBody>
      </p:sp>
    </p:spTree>
    <p:extLst>
      <p:ext uri="{BB962C8B-B14F-4D97-AF65-F5344CB8AC3E}">
        <p14:creationId xmlns:p14="http://schemas.microsoft.com/office/powerpoint/2010/main" val="1152538780"/>
      </p:ext>
    </p:extLst>
  </p:cSld>
  <p:clrMapOvr>
    <a:masterClrMapping/>
  </p:clrMapOvr>
  <p:transition xmlns:p14="http://schemas.microsoft.com/office/powerpoint/2010/main">
    <p:random/>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026"/>
          <p:cNvSpPr>
            <a:spLocks noChangeShapeType="1"/>
          </p:cNvSpPr>
          <p:nvPr/>
        </p:nvSpPr>
        <p:spPr bwMode="auto">
          <a:xfrm>
            <a:off x="7315200" y="1066800"/>
            <a:ext cx="0" cy="449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 name="Group 1032"/>
          <p:cNvGrpSpPr>
            <a:grpSpLocks/>
          </p:cNvGrpSpPr>
          <p:nvPr/>
        </p:nvGrpSpPr>
        <p:grpSpPr bwMode="auto">
          <a:xfrm>
            <a:off x="7493000" y="2992438"/>
            <a:ext cx="1338263" cy="2189162"/>
            <a:chOff x="4704" y="1885"/>
            <a:chExt cx="843" cy="1379"/>
          </a:xfrm>
        </p:grpSpPr>
        <p:sp>
          <p:nvSpPr>
            <p:cNvPr id="6" name="Oval 1033"/>
            <p:cNvSpPr>
              <a:spLocks noChangeArrowheads="1"/>
            </p:cNvSpPr>
            <p:nvPr/>
          </p:nvSpPr>
          <p:spPr bwMode="auto">
            <a:xfrm>
              <a:off x="4704"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7" name="Oval 1034"/>
            <p:cNvSpPr>
              <a:spLocks noChangeArrowheads="1"/>
            </p:cNvSpPr>
            <p:nvPr/>
          </p:nvSpPr>
          <p:spPr bwMode="auto">
            <a:xfrm>
              <a:off x="4883"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8" name="Oval 1035"/>
            <p:cNvSpPr>
              <a:spLocks noChangeArrowheads="1"/>
            </p:cNvSpPr>
            <p:nvPr/>
          </p:nvSpPr>
          <p:spPr bwMode="auto">
            <a:xfrm>
              <a:off x="5062" y="1885"/>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9" name="Oval 1036"/>
            <p:cNvSpPr>
              <a:spLocks noChangeArrowheads="1"/>
            </p:cNvSpPr>
            <p:nvPr/>
          </p:nvSpPr>
          <p:spPr bwMode="auto">
            <a:xfrm>
              <a:off x="4704"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0" name="Oval 1037"/>
            <p:cNvSpPr>
              <a:spLocks noChangeArrowheads="1"/>
            </p:cNvSpPr>
            <p:nvPr/>
          </p:nvSpPr>
          <p:spPr bwMode="auto">
            <a:xfrm>
              <a:off x="4883"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1" name="Oval 1038"/>
            <p:cNvSpPr>
              <a:spLocks noChangeArrowheads="1"/>
            </p:cNvSpPr>
            <p:nvPr/>
          </p:nvSpPr>
          <p:spPr bwMode="auto">
            <a:xfrm>
              <a:off x="5062" y="2064"/>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2" name="Oval 1039"/>
            <p:cNvSpPr>
              <a:spLocks noChangeArrowheads="1"/>
            </p:cNvSpPr>
            <p:nvPr/>
          </p:nvSpPr>
          <p:spPr bwMode="auto">
            <a:xfrm>
              <a:off x="5241" y="2064"/>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3" name="Oval 1040"/>
            <p:cNvSpPr>
              <a:spLocks noChangeArrowheads="1"/>
            </p:cNvSpPr>
            <p:nvPr/>
          </p:nvSpPr>
          <p:spPr bwMode="auto">
            <a:xfrm>
              <a:off x="4704"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4" name="Oval 1041"/>
            <p:cNvSpPr>
              <a:spLocks noChangeArrowheads="1"/>
            </p:cNvSpPr>
            <p:nvPr/>
          </p:nvSpPr>
          <p:spPr bwMode="auto">
            <a:xfrm>
              <a:off x="4883" y="2243"/>
              <a:ext cx="127" cy="12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5" name="Oval 1042"/>
            <p:cNvSpPr>
              <a:spLocks noChangeArrowheads="1"/>
            </p:cNvSpPr>
            <p:nvPr/>
          </p:nvSpPr>
          <p:spPr bwMode="auto">
            <a:xfrm>
              <a:off x="5062"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6" name="Oval 1043"/>
            <p:cNvSpPr>
              <a:spLocks noChangeArrowheads="1"/>
            </p:cNvSpPr>
            <p:nvPr/>
          </p:nvSpPr>
          <p:spPr bwMode="auto">
            <a:xfrm>
              <a:off x="5241" y="2243"/>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7" name="Oval 1044"/>
            <p:cNvSpPr>
              <a:spLocks noChangeArrowheads="1"/>
            </p:cNvSpPr>
            <p:nvPr/>
          </p:nvSpPr>
          <p:spPr bwMode="auto">
            <a:xfrm>
              <a:off x="5420" y="2243"/>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8" name="Oval 1045"/>
            <p:cNvSpPr>
              <a:spLocks noChangeArrowheads="1"/>
            </p:cNvSpPr>
            <p:nvPr/>
          </p:nvSpPr>
          <p:spPr bwMode="auto">
            <a:xfrm>
              <a:off x="4704" y="2421"/>
              <a:ext cx="127" cy="128"/>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19" name="Oval 1046"/>
            <p:cNvSpPr>
              <a:spLocks noChangeArrowheads="1"/>
            </p:cNvSpPr>
            <p:nvPr/>
          </p:nvSpPr>
          <p:spPr bwMode="auto">
            <a:xfrm>
              <a:off x="4883"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0" name="Oval 1047"/>
            <p:cNvSpPr>
              <a:spLocks noChangeArrowheads="1"/>
            </p:cNvSpPr>
            <p:nvPr/>
          </p:nvSpPr>
          <p:spPr bwMode="auto">
            <a:xfrm>
              <a:off x="5062" y="2421"/>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1" name="Oval 1048"/>
            <p:cNvSpPr>
              <a:spLocks noChangeArrowheads="1"/>
            </p:cNvSpPr>
            <p:nvPr/>
          </p:nvSpPr>
          <p:spPr bwMode="auto">
            <a:xfrm>
              <a:off x="5241" y="2421"/>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 name="Oval 1049"/>
            <p:cNvSpPr>
              <a:spLocks noChangeArrowheads="1"/>
            </p:cNvSpPr>
            <p:nvPr/>
          </p:nvSpPr>
          <p:spPr bwMode="auto">
            <a:xfrm>
              <a:off x="4704"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3" name="Oval 1050"/>
            <p:cNvSpPr>
              <a:spLocks noChangeArrowheads="1"/>
            </p:cNvSpPr>
            <p:nvPr/>
          </p:nvSpPr>
          <p:spPr bwMode="auto">
            <a:xfrm>
              <a:off x="4883" y="2600"/>
              <a:ext cx="127" cy="128"/>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4" name="Oval 1051"/>
            <p:cNvSpPr>
              <a:spLocks noChangeArrowheads="1"/>
            </p:cNvSpPr>
            <p:nvPr/>
          </p:nvSpPr>
          <p:spPr bwMode="auto">
            <a:xfrm>
              <a:off x="5062"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5" name="Oval 1052"/>
            <p:cNvSpPr>
              <a:spLocks noChangeArrowheads="1"/>
            </p:cNvSpPr>
            <p:nvPr/>
          </p:nvSpPr>
          <p:spPr bwMode="auto">
            <a:xfrm>
              <a:off x="5241" y="2600"/>
              <a:ext cx="127" cy="128"/>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6" name="Oval 1053"/>
            <p:cNvSpPr>
              <a:spLocks noChangeArrowheads="1"/>
            </p:cNvSpPr>
            <p:nvPr/>
          </p:nvSpPr>
          <p:spPr bwMode="auto">
            <a:xfrm>
              <a:off x="5420" y="2600"/>
              <a:ext cx="127" cy="128"/>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7" name="Oval 1054"/>
            <p:cNvSpPr>
              <a:spLocks noChangeArrowheads="1"/>
            </p:cNvSpPr>
            <p:nvPr/>
          </p:nvSpPr>
          <p:spPr bwMode="auto">
            <a:xfrm>
              <a:off x="4704" y="2779"/>
              <a:ext cx="127" cy="12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8" name="Oval 1055"/>
            <p:cNvSpPr>
              <a:spLocks noChangeArrowheads="1"/>
            </p:cNvSpPr>
            <p:nvPr/>
          </p:nvSpPr>
          <p:spPr bwMode="auto">
            <a:xfrm>
              <a:off x="4883"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9" name="Oval 1056"/>
            <p:cNvSpPr>
              <a:spLocks noChangeArrowheads="1"/>
            </p:cNvSpPr>
            <p:nvPr/>
          </p:nvSpPr>
          <p:spPr bwMode="auto">
            <a:xfrm>
              <a:off x="5062" y="2779"/>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0" name="Oval 1057"/>
            <p:cNvSpPr>
              <a:spLocks noChangeArrowheads="1"/>
            </p:cNvSpPr>
            <p:nvPr/>
          </p:nvSpPr>
          <p:spPr bwMode="auto">
            <a:xfrm>
              <a:off x="5241" y="2779"/>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1" name="Oval 1058"/>
            <p:cNvSpPr>
              <a:spLocks noChangeArrowheads="1"/>
            </p:cNvSpPr>
            <p:nvPr/>
          </p:nvSpPr>
          <p:spPr bwMode="auto">
            <a:xfrm>
              <a:off x="4704"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2" name="Oval 1059"/>
            <p:cNvSpPr>
              <a:spLocks noChangeArrowheads="1"/>
            </p:cNvSpPr>
            <p:nvPr/>
          </p:nvSpPr>
          <p:spPr bwMode="auto">
            <a:xfrm>
              <a:off x="4883" y="2958"/>
              <a:ext cx="127" cy="127"/>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3" name="Oval 1060"/>
            <p:cNvSpPr>
              <a:spLocks noChangeArrowheads="1"/>
            </p:cNvSpPr>
            <p:nvPr/>
          </p:nvSpPr>
          <p:spPr bwMode="auto">
            <a:xfrm>
              <a:off x="5062"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4" name="Oval 1061"/>
            <p:cNvSpPr>
              <a:spLocks noChangeArrowheads="1"/>
            </p:cNvSpPr>
            <p:nvPr/>
          </p:nvSpPr>
          <p:spPr bwMode="auto">
            <a:xfrm>
              <a:off x="5241" y="2958"/>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5" name="Oval 1062"/>
            <p:cNvSpPr>
              <a:spLocks noChangeArrowheads="1"/>
            </p:cNvSpPr>
            <p:nvPr/>
          </p:nvSpPr>
          <p:spPr bwMode="auto">
            <a:xfrm>
              <a:off x="4883"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36" name="Oval 1063"/>
            <p:cNvSpPr>
              <a:spLocks noChangeArrowheads="1"/>
            </p:cNvSpPr>
            <p:nvPr/>
          </p:nvSpPr>
          <p:spPr bwMode="auto">
            <a:xfrm>
              <a:off x="5241" y="3137"/>
              <a:ext cx="127" cy="127"/>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grpSp>
      <p:sp>
        <p:nvSpPr>
          <p:cNvPr id="37" name="Line 1064"/>
          <p:cNvSpPr>
            <a:spLocks noChangeShapeType="1"/>
          </p:cNvSpPr>
          <p:nvPr/>
        </p:nvSpPr>
        <p:spPr bwMode="auto">
          <a:xfrm>
            <a:off x="304800" y="2819400"/>
            <a:ext cx="8229600" cy="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6883" name="Rectangle 1027"/>
          <p:cNvSpPr>
            <a:spLocks noGrp="1" noChangeArrowheads="1"/>
          </p:cNvSpPr>
          <p:nvPr>
            <p:ph type="ctrTitle"/>
          </p:nvPr>
        </p:nvSpPr>
        <p:spPr>
          <a:xfrm>
            <a:off x="315913" y="466725"/>
            <a:ext cx="6781800" cy="2133600"/>
          </a:xfrm>
        </p:spPr>
        <p:txBody>
          <a:bodyPr/>
          <a:lstStyle>
            <a:lvl1pPr algn="r">
              <a:defRPr sz="4800"/>
            </a:lvl1pPr>
          </a:lstStyle>
          <a:p>
            <a:pPr lvl="0"/>
            <a:r>
              <a:rPr lang="en-US" noProof="0" smtClean="0"/>
              <a:t>Click to edit Master title style</a:t>
            </a:r>
          </a:p>
        </p:txBody>
      </p:sp>
      <p:sp>
        <p:nvSpPr>
          <p:cNvPr id="1146884" name="Rectangle 1028"/>
          <p:cNvSpPr>
            <a:spLocks noGrp="1" noChangeArrowheads="1"/>
          </p:cNvSpPr>
          <p:nvPr>
            <p:ph type="subTitle" idx="1"/>
          </p:nvPr>
        </p:nvSpPr>
        <p:spPr>
          <a:xfrm>
            <a:off x="849313" y="3049588"/>
            <a:ext cx="6248400" cy="2362200"/>
          </a:xfrm>
        </p:spPr>
        <p:txBody>
          <a:bodyPr/>
          <a:lstStyle>
            <a:lvl1pPr marL="0" indent="0" algn="r">
              <a:buFont typeface="Wingdings" charset="0"/>
              <a:buNone/>
              <a:defRPr sz="3200"/>
            </a:lvl1pPr>
          </a:lstStyle>
          <a:p>
            <a:pPr lvl="0"/>
            <a:r>
              <a:rPr lang="en-US" noProof="0" smtClean="0"/>
              <a:t>Click to edit Master subtitle style</a:t>
            </a:r>
          </a:p>
        </p:txBody>
      </p:sp>
      <p:sp>
        <p:nvSpPr>
          <p:cNvPr id="38"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9"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0" name="Rectangle 1031"/>
          <p:cNvSpPr>
            <a:spLocks noGrp="1" noChangeArrowheads="1"/>
          </p:cNvSpPr>
          <p:nvPr>
            <p:ph type="sldNum" sz="quarter" idx="12"/>
          </p:nvPr>
        </p:nvSpPr>
        <p:spPr/>
        <p:txBody>
          <a:bodyPr/>
          <a:lstStyle>
            <a:lvl1pPr>
              <a:defRPr smtClean="0">
                <a:latin typeface="Times New Roman" charset="0"/>
              </a:defRPr>
            </a:lvl1pPr>
          </a:lstStyle>
          <a:p>
            <a:pPr>
              <a:defRPr/>
            </a:pPr>
            <a:fld id="{E590A701-2CE7-A346-B241-D146094D1FAA}" type="slidenum">
              <a:rPr lang="zh-CN" altLang="en-US"/>
              <a:pPr>
                <a:defRPr/>
              </a:pPr>
              <a:t>‹#›</a:t>
            </a:fld>
            <a:endParaRPr lang="en-US" altLang="zh-CN"/>
          </a:p>
        </p:txBody>
      </p:sp>
    </p:spTree>
    <p:extLst>
      <p:ext uri="{BB962C8B-B14F-4D97-AF65-F5344CB8AC3E}">
        <p14:creationId xmlns:p14="http://schemas.microsoft.com/office/powerpoint/2010/main" val="227608616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smtClean="0">
                <a:latin typeface="Times New Roman" charset="0"/>
              </a:defRPr>
            </a:lvl1pPr>
          </a:lstStyle>
          <a:p>
            <a:pPr>
              <a:defRPr/>
            </a:pPr>
            <a:fld id="{78AC336B-793B-D448-B68B-22862F54EB72}" type="slidenum">
              <a:rPr lang="zh-CN" altLang="en-US"/>
              <a:pPr>
                <a:defRPr/>
              </a:pPr>
              <a:t>‹#›</a:t>
            </a:fld>
            <a:endParaRPr lang="en-US" altLang="zh-CN"/>
          </a:p>
        </p:txBody>
      </p:sp>
    </p:spTree>
    <p:extLst>
      <p:ext uri="{BB962C8B-B14F-4D97-AF65-F5344CB8AC3E}">
        <p14:creationId xmlns:p14="http://schemas.microsoft.com/office/powerpoint/2010/main" val="212981361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smtClean="0">
                <a:latin typeface="Times New Roman" charset="0"/>
              </a:defRPr>
            </a:lvl1pPr>
          </a:lstStyle>
          <a:p>
            <a:pPr>
              <a:defRPr/>
            </a:pPr>
            <a:fld id="{9112D62D-632D-664F-A0AA-699072DD3997}" type="slidenum">
              <a:rPr lang="zh-CN" altLang="en-US"/>
              <a:pPr>
                <a:defRPr/>
              </a:pPr>
              <a:t>‹#›</a:t>
            </a:fld>
            <a:endParaRPr lang="en-US" altLang="zh-CN"/>
          </a:p>
        </p:txBody>
      </p:sp>
    </p:spTree>
    <p:extLst>
      <p:ext uri="{BB962C8B-B14F-4D97-AF65-F5344CB8AC3E}">
        <p14:creationId xmlns:p14="http://schemas.microsoft.com/office/powerpoint/2010/main" val="18815685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826A5FEB-922A-1E44-8B22-3D64F0ACE2C0}" type="slidenum">
              <a:rPr lang="en-US"/>
              <a:pPr>
                <a:defRPr/>
              </a:pPr>
              <a:t>‹#›</a:t>
            </a:fld>
            <a:endParaRPr lang="en-US"/>
          </a:p>
        </p:txBody>
      </p:sp>
    </p:spTree>
    <p:extLst>
      <p:ext uri="{BB962C8B-B14F-4D97-AF65-F5344CB8AC3E}">
        <p14:creationId xmlns:p14="http://schemas.microsoft.com/office/powerpoint/2010/main" val="1368380565"/>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9263"/>
            <a:ext cx="4038600" cy="4411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smtClean="0">
                <a:latin typeface="Times New Roman" charset="0"/>
              </a:defRPr>
            </a:lvl1pPr>
          </a:lstStyle>
          <a:p>
            <a:pPr>
              <a:defRPr/>
            </a:pPr>
            <a:fld id="{4C2517F5-C4CF-704C-A3B5-42727FC4111D}" type="slidenum">
              <a:rPr lang="zh-CN" altLang="en-US"/>
              <a:pPr>
                <a:defRPr/>
              </a:pPr>
              <a:t>‹#›</a:t>
            </a:fld>
            <a:endParaRPr lang="en-US" altLang="zh-CN"/>
          </a:p>
        </p:txBody>
      </p:sp>
    </p:spTree>
    <p:extLst>
      <p:ext uri="{BB962C8B-B14F-4D97-AF65-F5344CB8AC3E}">
        <p14:creationId xmlns:p14="http://schemas.microsoft.com/office/powerpoint/2010/main" val="349496327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smtClean="0">
                <a:latin typeface="Times New Roman" charset="0"/>
              </a:defRPr>
            </a:lvl1pPr>
          </a:lstStyle>
          <a:p>
            <a:pPr>
              <a:defRPr/>
            </a:pPr>
            <a:fld id="{63670223-4678-2745-84B9-1F402C437C17}" type="slidenum">
              <a:rPr lang="zh-CN" altLang="en-US"/>
              <a:pPr>
                <a:defRPr/>
              </a:pPr>
              <a:t>‹#›</a:t>
            </a:fld>
            <a:endParaRPr lang="en-US" altLang="zh-CN"/>
          </a:p>
        </p:txBody>
      </p:sp>
    </p:spTree>
    <p:extLst>
      <p:ext uri="{BB962C8B-B14F-4D97-AF65-F5344CB8AC3E}">
        <p14:creationId xmlns:p14="http://schemas.microsoft.com/office/powerpoint/2010/main" val="382992660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smtClean="0">
                <a:latin typeface="Times New Roman" charset="0"/>
              </a:defRPr>
            </a:lvl1pPr>
          </a:lstStyle>
          <a:p>
            <a:pPr>
              <a:defRPr/>
            </a:pPr>
            <a:fld id="{9DF382B7-4797-1842-A18F-E8C4E22EB91E}" type="slidenum">
              <a:rPr lang="zh-CN" altLang="en-US"/>
              <a:pPr>
                <a:defRPr/>
              </a:pPr>
              <a:t>‹#›</a:t>
            </a:fld>
            <a:endParaRPr lang="en-US" altLang="zh-CN"/>
          </a:p>
        </p:txBody>
      </p:sp>
    </p:spTree>
    <p:extLst>
      <p:ext uri="{BB962C8B-B14F-4D97-AF65-F5344CB8AC3E}">
        <p14:creationId xmlns:p14="http://schemas.microsoft.com/office/powerpoint/2010/main" val="383658299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smtClean="0">
                <a:latin typeface="Times New Roman" charset="0"/>
              </a:defRPr>
            </a:lvl1pPr>
          </a:lstStyle>
          <a:p>
            <a:pPr>
              <a:defRPr/>
            </a:pPr>
            <a:fld id="{BC47DED6-64B9-F344-9BD7-4F3625381D93}" type="slidenum">
              <a:rPr lang="zh-CN" altLang="en-US"/>
              <a:pPr>
                <a:defRPr/>
              </a:pPr>
              <a:t>‹#›</a:t>
            </a:fld>
            <a:endParaRPr lang="en-US" altLang="zh-CN"/>
          </a:p>
        </p:txBody>
      </p:sp>
    </p:spTree>
    <p:extLst>
      <p:ext uri="{BB962C8B-B14F-4D97-AF65-F5344CB8AC3E}">
        <p14:creationId xmlns:p14="http://schemas.microsoft.com/office/powerpoint/2010/main" val="249762100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smtClean="0">
                <a:latin typeface="Times New Roman" charset="0"/>
              </a:defRPr>
            </a:lvl1pPr>
          </a:lstStyle>
          <a:p>
            <a:pPr>
              <a:defRPr/>
            </a:pPr>
            <a:fld id="{3B9B96ED-2D1F-3E4D-8850-B5B0C1A70E61}" type="slidenum">
              <a:rPr lang="zh-CN" altLang="en-US"/>
              <a:pPr>
                <a:defRPr/>
              </a:pPr>
              <a:t>‹#›</a:t>
            </a:fld>
            <a:endParaRPr lang="en-US" altLang="zh-CN"/>
          </a:p>
        </p:txBody>
      </p:sp>
    </p:spTree>
    <p:extLst>
      <p:ext uri="{BB962C8B-B14F-4D97-AF65-F5344CB8AC3E}">
        <p14:creationId xmlns:p14="http://schemas.microsoft.com/office/powerpoint/2010/main" val="262147903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smtClean="0">
                <a:latin typeface="Times New Roman" charset="0"/>
              </a:defRPr>
            </a:lvl1pPr>
          </a:lstStyle>
          <a:p>
            <a:pPr>
              <a:defRPr/>
            </a:pPr>
            <a:fld id="{AB6B35F4-8A91-F34C-8DFE-395D84D7742F}" type="slidenum">
              <a:rPr lang="zh-CN" altLang="en-US"/>
              <a:pPr>
                <a:defRPr/>
              </a:pPr>
              <a:t>‹#›</a:t>
            </a:fld>
            <a:endParaRPr lang="en-US" altLang="zh-CN"/>
          </a:p>
        </p:txBody>
      </p:sp>
    </p:spTree>
    <p:extLst>
      <p:ext uri="{BB962C8B-B14F-4D97-AF65-F5344CB8AC3E}">
        <p14:creationId xmlns:p14="http://schemas.microsoft.com/office/powerpoint/2010/main" val="80683618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smtClean="0">
                <a:latin typeface="Times New Roman" charset="0"/>
              </a:defRPr>
            </a:lvl1pPr>
          </a:lstStyle>
          <a:p>
            <a:pPr>
              <a:defRPr/>
            </a:pPr>
            <a:fld id="{7CB44D96-F642-7349-99F0-AA5149F6B16A}" type="slidenum">
              <a:rPr lang="zh-CN" altLang="en-US"/>
              <a:pPr>
                <a:defRPr/>
              </a:pPr>
              <a:t>‹#›</a:t>
            </a:fld>
            <a:endParaRPr lang="en-US" altLang="zh-CN"/>
          </a:p>
        </p:txBody>
      </p:sp>
    </p:spTree>
    <p:extLst>
      <p:ext uri="{BB962C8B-B14F-4D97-AF65-F5344CB8AC3E}">
        <p14:creationId xmlns:p14="http://schemas.microsoft.com/office/powerpoint/2010/main" val="209339838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2238"/>
            <a:ext cx="2057400" cy="600868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2238"/>
            <a:ext cx="6019800" cy="60086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9"/>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smtClean="0">
                <a:latin typeface="Times New Roman" charset="0"/>
              </a:defRPr>
            </a:lvl1pPr>
          </a:lstStyle>
          <a:p>
            <a:pPr>
              <a:defRPr/>
            </a:pPr>
            <a:fld id="{F1CA7AA7-348B-3D43-85F1-BE47B5B34756}" type="slidenum">
              <a:rPr lang="zh-CN" altLang="en-US"/>
              <a:pPr>
                <a:defRPr/>
              </a:pPr>
              <a:t>‹#›</a:t>
            </a:fld>
            <a:endParaRPr lang="en-US" altLang="zh-CN"/>
          </a:p>
        </p:txBody>
      </p:sp>
    </p:spTree>
    <p:extLst>
      <p:ext uri="{BB962C8B-B14F-4D97-AF65-F5344CB8AC3E}">
        <p14:creationId xmlns:p14="http://schemas.microsoft.com/office/powerpoint/2010/main" val="390690856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CE2D8DD-4637-E74A-821D-B034F35962E3}" type="slidenum">
              <a:rPr lang="en-US" altLang="ja-JP"/>
              <a:pPr>
                <a:defRPr/>
              </a:pPr>
              <a:t>‹#›</a:t>
            </a:fld>
            <a:endParaRPr lang="en-US" altLang="ja-JP"/>
          </a:p>
        </p:txBody>
      </p:sp>
    </p:spTree>
    <p:extLst>
      <p:ext uri="{BB962C8B-B14F-4D97-AF65-F5344CB8AC3E}">
        <p14:creationId xmlns:p14="http://schemas.microsoft.com/office/powerpoint/2010/main" val="2250487322"/>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23489-7CB8-C248-9091-57119526B887}" type="slidenum">
              <a:rPr lang="zh-CN" altLang="en-US"/>
              <a:pPr>
                <a:defRPr/>
              </a:pPr>
              <a:t>‹#›</a:t>
            </a:fld>
            <a:endParaRPr lang="en-US" altLang="zh-CN"/>
          </a:p>
        </p:txBody>
      </p:sp>
    </p:spTree>
    <p:extLst>
      <p:ext uri="{BB962C8B-B14F-4D97-AF65-F5344CB8AC3E}">
        <p14:creationId xmlns:p14="http://schemas.microsoft.com/office/powerpoint/2010/main" val="4133716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A2591453-853F-5940-B7C5-C0B0EEED880B}" type="slidenum">
              <a:rPr lang="en-US"/>
              <a:pPr>
                <a:defRPr/>
              </a:pPr>
              <a:t>‹#›</a:t>
            </a:fld>
            <a:endParaRPr lang="en-US"/>
          </a:p>
        </p:txBody>
      </p:sp>
    </p:spTree>
    <p:extLst>
      <p:ext uri="{BB962C8B-B14F-4D97-AF65-F5344CB8AC3E}">
        <p14:creationId xmlns:p14="http://schemas.microsoft.com/office/powerpoint/2010/main" val="348041803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1B29BF-FC4D-454B-88F5-9924085E339D}" type="slidenum">
              <a:rPr lang="zh-CN" altLang="en-US"/>
              <a:pPr>
                <a:defRPr/>
              </a:pPr>
              <a:t>‹#›</a:t>
            </a:fld>
            <a:endParaRPr lang="en-US" altLang="zh-CN"/>
          </a:p>
        </p:txBody>
      </p:sp>
    </p:spTree>
    <p:extLst>
      <p:ext uri="{BB962C8B-B14F-4D97-AF65-F5344CB8AC3E}">
        <p14:creationId xmlns:p14="http://schemas.microsoft.com/office/powerpoint/2010/main" val="42156113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E01914-EC26-B54B-A44B-7215A6FBD728}" type="slidenum">
              <a:rPr lang="zh-CN" altLang="en-US"/>
              <a:pPr>
                <a:defRPr/>
              </a:pPr>
              <a:t>‹#›</a:t>
            </a:fld>
            <a:endParaRPr lang="en-US" altLang="zh-CN"/>
          </a:p>
        </p:txBody>
      </p:sp>
    </p:spTree>
    <p:extLst>
      <p:ext uri="{BB962C8B-B14F-4D97-AF65-F5344CB8AC3E}">
        <p14:creationId xmlns:p14="http://schemas.microsoft.com/office/powerpoint/2010/main" val="41572279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5E6C35-EE47-3E46-9951-5CFD6DDFEEE0}" type="slidenum">
              <a:rPr lang="zh-CN" altLang="en-US"/>
              <a:pPr>
                <a:defRPr/>
              </a:pPr>
              <a:t>‹#›</a:t>
            </a:fld>
            <a:endParaRPr lang="en-US" altLang="zh-CN"/>
          </a:p>
        </p:txBody>
      </p:sp>
    </p:spTree>
    <p:extLst>
      <p:ext uri="{BB962C8B-B14F-4D97-AF65-F5344CB8AC3E}">
        <p14:creationId xmlns:p14="http://schemas.microsoft.com/office/powerpoint/2010/main" val="72907602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F71C7D4-7B85-634E-82CA-CCA39FBC701D}" type="slidenum">
              <a:rPr lang="zh-CN" altLang="en-US"/>
              <a:pPr>
                <a:defRPr/>
              </a:pPr>
              <a:t>‹#›</a:t>
            </a:fld>
            <a:endParaRPr lang="en-US" altLang="zh-CN"/>
          </a:p>
        </p:txBody>
      </p:sp>
    </p:spTree>
    <p:extLst>
      <p:ext uri="{BB962C8B-B14F-4D97-AF65-F5344CB8AC3E}">
        <p14:creationId xmlns:p14="http://schemas.microsoft.com/office/powerpoint/2010/main" val="21646646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0C3B39B-C2F6-7149-8C60-18E620482203}" type="slidenum">
              <a:rPr lang="zh-CN" altLang="en-US"/>
              <a:pPr>
                <a:defRPr/>
              </a:pPr>
              <a:t>‹#›</a:t>
            </a:fld>
            <a:endParaRPr lang="en-US" altLang="zh-CN"/>
          </a:p>
        </p:txBody>
      </p:sp>
    </p:spTree>
    <p:extLst>
      <p:ext uri="{BB962C8B-B14F-4D97-AF65-F5344CB8AC3E}">
        <p14:creationId xmlns:p14="http://schemas.microsoft.com/office/powerpoint/2010/main" val="187319191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35EFC5-87D9-EB4F-89F7-5E1E67E8888E}" type="slidenum">
              <a:rPr lang="zh-CN" altLang="en-US"/>
              <a:pPr>
                <a:defRPr/>
              </a:pPr>
              <a:t>‹#›</a:t>
            </a:fld>
            <a:endParaRPr lang="en-US" altLang="zh-CN"/>
          </a:p>
        </p:txBody>
      </p:sp>
    </p:spTree>
    <p:extLst>
      <p:ext uri="{BB962C8B-B14F-4D97-AF65-F5344CB8AC3E}">
        <p14:creationId xmlns:p14="http://schemas.microsoft.com/office/powerpoint/2010/main" val="145897384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48B0C1-32BE-364F-B335-F064B2F5EF52}" type="slidenum">
              <a:rPr lang="zh-CN" altLang="en-US"/>
              <a:pPr>
                <a:defRPr/>
              </a:pPr>
              <a:t>‹#›</a:t>
            </a:fld>
            <a:endParaRPr lang="en-US" altLang="zh-CN"/>
          </a:p>
        </p:txBody>
      </p:sp>
    </p:spTree>
    <p:extLst>
      <p:ext uri="{BB962C8B-B14F-4D97-AF65-F5344CB8AC3E}">
        <p14:creationId xmlns:p14="http://schemas.microsoft.com/office/powerpoint/2010/main" val="29626183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EEB0FA-800F-314A-B1FA-2FA2A27C2EB4}" type="slidenum">
              <a:rPr lang="zh-CN" altLang="en-US"/>
              <a:pPr>
                <a:defRPr/>
              </a:pPr>
              <a:t>‹#›</a:t>
            </a:fld>
            <a:endParaRPr lang="en-US" altLang="zh-CN"/>
          </a:p>
        </p:txBody>
      </p:sp>
    </p:spTree>
    <p:extLst>
      <p:ext uri="{BB962C8B-B14F-4D97-AF65-F5344CB8AC3E}">
        <p14:creationId xmlns:p14="http://schemas.microsoft.com/office/powerpoint/2010/main" val="49238287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9F7B03-A5CB-854F-B59D-EF2213922ABE}" type="slidenum">
              <a:rPr lang="zh-CN" altLang="en-US"/>
              <a:pPr>
                <a:defRPr/>
              </a:pPr>
              <a:t>‹#›</a:t>
            </a:fld>
            <a:endParaRPr lang="en-US" altLang="zh-CN"/>
          </a:p>
        </p:txBody>
      </p:sp>
    </p:spTree>
    <p:extLst>
      <p:ext uri="{BB962C8B-B14F-4D97-AF65-F5344CB8AC3E}">
        <p14:creationId xmlns:p14="http://schemas.microsoft.com/office/powerpoint/2010/main" val="218396985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79BE47-FD0C-8148-976F-2E8DCB7F0C24}" type="slidenum">
              <a:rPr lang="zh-CN" altLang="en-US"/>
              <a:pPr>
                <a:defRPr/>
              </a:pPr>
              <a:t>‹#›</a:t>
            </a:fld>
            <a:endParaRPr lang="en-US" altLang="zh-CN"/>
          </a:p>
        </p:txBody>
      </p:sp>
    </p:spTree>
    <p:extLst>
      <p:ext uri="{BB962C8B-B14F-4D97-AF65-F5344CB8AC3E}">
        <p14:creationId xmlns:p14="http://schemas.microsoft.com/office/powerpoint/2010/main" val="30377928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0D559DC8-302E-2C45-A3DA-F66951F960A7}" type="slidenum">
              <a:rPr lang="en-US"/>
              <a:pPr>
                <a:defRPr/>
              </a:pPr>
              <a:t>‹#›</a:t>
            </a:fld>
            <a:endParaRPr lang="en-US"/>
          </a:p>
        </p:txBody>
      </p:sp>
    </p:spTree>
    <p:extLst>
      <p:ext uri="{BB962C8B-B14F-4D97-AF65-F5344CB8AC3E}">
        <p14:creationId xmlns:p14="http://schemas.microsoft.com/office/powerpoint/2010/main" val="122023634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6B6D3-D8E6-9B4E-8DA1-80CF09C53640}" type="slidenum">
              <a:rPr lang="zh-CN" altLang="en-US"/>
              <a:pPr>
                <a:defRPr/>
              </a:pPr>
              <a:t>‹#›</a:t>
            </a:fld>
            <a:endParaRPr lang="en-US" altLang="zh-CN"/>
          </a:p>
        </p:txBody>
      </p:sp>
    </p:spTree>
    <p:extLst>
      <p:ext uri="{BB962C8B-B14F-4D97-AF65-F5344CB8AC3E}">
        <p14:creationId xmlns:p14="http://schemas.microsoft.com/office/powerpoint/2010/main" val="345413606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B24B9F-F9F2-9349-A7CC-15CFC025184E}" type="slidenum">
              <a:rPr lang="zh-CN" altLang="en-US"/>
              <a:pPr>
                <a:defRPr/>
              </a:pPr>
              <a:t>‹#›</a:t>
            </a:fld>
            <a:endParaRPr lang="en-US" altLang="zh-CN"/>
          </a:p>
        </p:txBody>
      </p:sp>
    </p:spTree>
    <p:extLst>
      <p:ext uri="{BB962C8B-B14F-4D97-AF65-F5344CB8AC3E}">
        <p14:creationId xmlns:p14="http://schemas.microsoft.com/office/powerpoint/2010/main" val="385399155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D1D213-670B-BF4B-ABAF-737A45D2A070}" type="slidenum">
              <a:rPr lang="zh-CN" altLang="en-US"/>
              <a:pPr>
                <a:defRPr/>
              </a:pPr>
              <a:t>‹#›</a:t>
            </a:fld>
            <a:endParaRPr lang="en-US" altLang="zh-CN"/>
          </a:p>
        </p:txBody>
      </p:sp>
    </p:spTree>
    <p:extLst>
      <p:ext uri="{BB962C8B-B14F-4D97-AF65-F5344CB8AC3E}">
        <p14:creationId xmlns:p14="http://schemas.microsoft.com/office/powerpoint/2010/main" val="29229702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84820A-4C24-B940-9B32-EAB974FDE58E}" type="slidenum">
              <a:rPr lang="zh-CN" altLang="en-US"/>
              <a:pPr>
                <a:defRPr/>
              </a:pPr>
              <a:t>‹#›</a:t>
            </a:fld>
            <a:endParaRPr lang="en-US" altLang="zh-CN"/>
          </a:p>
        </p:txBody>
      </p:sp>
    </p:spTree>
    <p:extLst>
      <p:ext uri="{BB962C8B-B14F-4D97-AF65-F5344CB8AC3E}">
        <p14:creationId xmlns:p14="http://schemas.microsoft.com/office/powerpoint/2010/main" val="300491129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E56C164-1C3B-A342-ADEF-C2AED05E9870}" type="slidenum">
              <a:rPr lang="zh-CN" altLang="en-US"/>
              <a:pPr>
                <a:defRPr/>
              </a:pPr>
              <a:t>‹#›</a:t>
            </a:fld>
            <a:endParaRPr lang="en-US" altLang="zh-CN"/>
          </a:p>
        </p:txBody>
      </p:sp>
    </p:spTree>
    <p:extLst>
      <p:ext uri="{BB962C8B-B14F-4D97-AF65-F5344CB8AC3E}">
        <p14:creationId xmlns:p14="http://schemas.microsoft.com/office/powerpoint/2010/main" val="312249837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147EE49-AAFA-8647-97E0-10A1F08A1EC7}" type="slidenum">
              <a:rPr lang="zh-CN" altLang="en-US"/>
              <a:pPr>
                <a:defRPr/>
              </a:pPr>
              <a:t>‹#›</a:t>
            </a:fld>
            <a:endParaRPr lang="en-US" altLang="zh-CN"/>
          </a:p>
        </p:txBody>
      </p:sp>
    </p:spTree>
    <p:extLst>
      <p:ext uri="{BB962C8B-B14F-4D97-AF65-F5344CB8AC3E}">
        <p14:creationId xmlns:p14="http://schemas.microsoft.com/office/powerpoint/2010/main" val="305377933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F4E330-F71D-BD4B-8503-85B712F733C8}" type="slidenum">
              <a:rPr lang="zh-CN" altLang="en-US"/>
              <a:pPr>
                <a:defRPr/>
              </a:pPr>
              <a:t>‹#›</a:t>
            </a:fld>
            <a:endParaRPr lang="en-US" altLang="zh-CN"/>
          </a:p>
        </p:txBody>
      </p:sp>
    </p:spTree>
    <p:extLst>
      <p:ext uri="{BB962C8B-B14F-4D97-AF65-F5344CB8AC3E}">
        <p14:creationId xmlns:p14="http://schemas.microsoft.com/office/powerpoint/2010/main" val="38205183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F135CC-7A32-444B-B9E8-126183F25394}" type="slidenum">
              <a:rPr lang="zh-CN" altLang="en-US"/>
              <a:pPr>
                <a:defRPr/>
              </a:pPr>
              <a:t>‹#›</a:t>
            </a:fld>
            <a:endParaRPr lang="en-US" altLang="zh-CN"/>
          </a:p>
        </p:txBody>
      </p:sp>
    </p:spTree>
    <p:extLst>
      <p:ext uri="{BB962C8B-B14F-4D97-AF65-F5344CB8AC3E}">
        <p14:creationId xmlns:p14="http://schemas.microsoft.com/office/powerpoint/2010/main" val="822259538"/>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A2A667-7364-A048-938A-0A8B48B2FB3C}" type="slidenum">
              <a:rPr lang="zh-CN" altLang="en-US"/>
              <a:pPr>
                <a:defRPr/>
              </a:pPr>
              <a:t>‹#›</a:t>
            </a:fld>
            <a:endParaRPr lang="en-US" altLang="zh-CN"/>
          </a:p>
        </p:txBody>
      </p:sp>
    </p:spTree>
    <p:extLst>
      <p:ext uri="{BB962C8B-B14F-4D97-AF65-F5344CB8AC3E}">
        <p14:creationId xmlns:p14="http://schemas.microsoft.com/office/powerpoint/2010/main" val="351502303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B67EDE3-629D-0C4E-82F4-6E59D31792A7}" type="slidenum">
              <a:rPr lang="zh-CN" altLang="en-US"/>
              <a:pPr>
                <a:defRPr/>
              </a:pPr>
              <a:t>‹#›</a:t>
            </a:fld>
            <a:endParaRPr lang="en-US" altLang="zh-CN"/>
          </a:p>
        </p:txBody>
      </p:sp>
    </p:spTree>
    <p:extLst>
      <p:ext uri="{BB962C8B-B14F-4D97-AF65-F5344CB8AC3E}">
        <p14:creationId xmlns:p14="http://schemas.microsoft.com/office/powerpoint/2010/main" val="24059910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496A4C4-2B78-1245-88B8-8C4B796764E9}" type="slidenum">
              <a:rPr lang="en-US"/>
              <a:pPr>
                <a:defRPr/>
              </a:pPr>
              <a:t>‹#›</a:t>
            </a:fld>
            <a:endParaRPr lang="en-US"/>
          </a:p>
        </p:txBody>
      </p:sp>
    </p:spTree>
    <p:extLst>
      <p:ext uri="{BB962C8B-B14F-4D97-AF65-F5344CB8AC3E}">
        <p14:creationId xmlns:p14="http://schemas.microsoft.com/office/powerpoint/2010/main" val="16193392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A93E928-EE73-B946-A872-630466F34BD1}" type="slidenum">
              <a:rPr lang="en-US"/>
              <a:pPr>
                <a:defRPr/>
              </a:pPr>
              <a:t>‹#›</a:t>
            </a:fld>
            <a:endParaRPr lang="en-US"/>
          </a:p>
        </p:txBody>
      </p:sp>
    </p:spTree>
    <p:extLst>
      <p:ext uri="{BB962C8B-B14F-4D97-AF65-F5344CB8AC3E}">
        <p14:creationId xmlns:p14="http://schemas.microsoft.com/office/powerpoint/2010/main" val="3556581809"/>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83EA2-DFE0-A644-A85D-0BC5D41B823A}" type="slidenum">
              <a:rPr lang="zh-CN" altLang="en-US"/>
              <a:pPr>
                <a:defRPr/>
              </a:pPr>
              <a:t>‹#›</a:t>
            </a:fld>
            <a:endParaRPr lang="en-US" altLang="zh-CN"/>
          </a:p>
        </p:txBody>
      </p:sp>
    </p:spTree>
    <p:extLst>
      <p:ext uri="{BB962C8B-B14F-4D97-AF65-F5344CB8AC3E}">
        <p14:creationId xmlns:p14="http://schemas.microsoft.com/office/powerpoint/2010/main" val="3028104955"/>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95652"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a:t>Click to edit Master title style</a:t>
            </a:r>
          </a:p>
        </p:txBody>
      </p:sp>
      <p:sp>
        <p:nvSpPr>
          <p:cNvPr id="195653" name="Rectangle 69"/>
          <p:cNvSpPr>
            <a:spLocks noGrp="1" noChangeArrowheads="1"/>
          </p:cNvSpPr>
          <p:nvPr>
            <p:ph type="subTitle" idx="1"/>
          </p:nvPr>
        </p:nvSpPr>
        <p:spPr>
          <a:xfrm>
            <a:off x="1371600" y="3886200"/>
            <a:ext cx="6400800" cy="1752600"/>
          </a:xfrm>
        </p:spPr>
        <p:txBody>
          <a:bodyPr/>
          <a:lstStyle>
            <a:lvl1pPr marL="0" indent="101600" algn="ctr">
              <a:buFont typeface="Wingdings" pitchFamily="-112"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smtClean="0"/>
            </a:lvl1pPr>
          </a:lstStyle>
          <a:p>
            <a:pPr>
              <a:defRPr/>
            </a:pPr>
            <a:fld id="{88CD7E41-FFB5-4C40-BB57-0FE74817BD0A}" type="slidenum">
              <a:rPr lang="en-US" altLang="ja-JP"/>
              <a:pPr>
                <a:defRPr/>
              </a:pPr>
              <a:t>‹#›</a:t>
            </a:fld>
            <a:endParaRPr lang="en-US" altLang="ja-JP"/>
          </a:p>
        </p:txBody>
      </p:sp>
    </p:spTree>
    <p:extLst>
      <p:ext uri="{BB962C8B-B14F-4D97-AF65-F5344CB8AC3E}">
        <p14:creationId xmlns:p14="http://schemas.microsoft.com/office/powerpoint/2010/main" val="9529232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90166D47-2ACA-5F41-B227-2B6CE30F87DA}" type="slidenum">
              <a:rPr lang="en-US" altLang="ja-JP"/>
              <a:pPr>
                <a:defRPr/>
              </a:pPr>
              <a:t>‹#›</a:t>
            </a:fld>
            <a:endParaRPr lang="en-US" altLang="ja-JP"/>
          </a:p>
        </p:txBody>
      </p:sp>
    </p:spTree>
    <p:extLst>
      <p:ext uri="{BB962C8B-B14F-4D97-AF65-F5344CB8AC3E}">
        <p14:creationId xmlns:p14="http://schemas.microsoft.com/office/powerpoint/2010/main" val="84481545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A8BF3C6-65CD-6B4C-8F21-64A188A02003}" type="slidenum">
              <a:rPr lang="en-US" altLang="ja-JP"/>
              <a:pPr>
                <a:defRPr/>
              </a:pPr>
              <a:t>‹#›</a:t>
            </a:fld>
            <a:endParaRPr lang="en-US" altLang="ja-JP"/>
          </a:p>
        </p:txBody>
      </p:sp>
    </p:spTree>
    <p:extLst>
      <p:ext uri="{BB962C8B-B14F-4D97-AF65-F5344CB8AC3E}">
        <p14:creationId xmlns:p14="http://schemas.microsoft.com/office/powerpoint/2010/main" val="332759426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89A8E3E6-451F-294E-B610-683BEE84F989}" type="slidenum">
              <a:rPr lang="en-US" altLang="ja-JP"/>
              <a:pPr>
                <a:defRPr/>
              </a:pPr>
              <a:t>‹#›</a:t>
            </a:fld>
            <a:endParaRPr lang="en-US" altLang="ja-JP"/>
          </a:p>
        </p:txBody>
      </p:sp>
    </p:spTree>
    <p:extLst>
      <p:ext uri="{BB962C8B-B14F-4D97-AF65-F5344CB8AC3E}">
        <p14:creationId xmlns:p14="http://schemas.microsoft.com/office/powerpoint/2010/main" val="320821062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1DC7E4C-16D7-D348-817F-BE0149691CDC}" type="slidenum">
              <a:rPr lang="en-US" altLang="ja-JP"/>
              <a:pPr>
                <a:defRPr/>
              </a:pPr>
              <a:t>‹#›</a:t>
            </a:fld>
            <a:endParaRPr lang="en-US" altLang="ja-JP"/>
          </a:p>
        </p:txBody>
      </p:sp>
    </p:spTree>
    <p:extLst>
      <p:ext uri="{BB962C8B-B14F-4D97-AF65-F5344CB8AC3E}">
        <p14:creationId xmlns:p14="http://schemas.microsoft.com/office/powerpoint/2010/main" val="215210682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F077311-A72E-4947-892A-84C4568C913E}" type="slidenum">
              <a:rPr lang="en-US" altLang="ja-JP"/>
              <a:pPr>
                <a:defRPr/>
              </a:pPr>
              <a:t>‹#›</a:t>
            </a:fld>
            <a:endParaRPr lang="en-US" altLang="ja-JP"/>
          </a:p>
        </p:txBody>
      </p:sp>
    </p:spTree>
    <p:extLst>
      <p:ext uri="{BB962C8B-B14F-4D97-AF65-F5344CB8AC3E}">
        <p14:creationId xmlns:p14="http://schemas.microsoft.com/office/powerpoint/2010/main" val="410412730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F57D21F5-37DC-E649-A95F-B21F016B3F0B}" type="slidenum">
              <a:rPr lang="en-US" altLang="ja-JP"/>
              <a:pPr>
                <a:defRPr/>
              </a:pPr>
              <a:t>‹#›</a:t>
            </a:fld>
            <a:endParaRPr lang="en-US" altLang="ja-JP"/>
          </a:p>
        </p:txBody>
      </p:sp>
    </p:spTree>
    <p:extLst>
      <p:ext uri="{BB962C8B-B14F-4D97-AF65-F5344CB8AC3E}">
        <p14:creationId xmlns:p14="http://schemas.microsoft.com/office/powerpoint/2010/main" val="64644744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90F213B8-B102-494B-88ED-7CB77AEDAB64}" type="slidenum">
              <a:rPr lang="en-US" altLang="ja-JP"/>
              <a:pPr>
                <a:defRPr/>
              </a:pPr>
              <a:t>‹#›</a:t>
            </a:fld>
            <a:endParaRPr lang="en-US" altLang="ja-JP"/>
          </a:p>
        </p:txBody>
      </p:sp>
    </p:spTree>
    <p:extLst>
      <p:ext uri="{BB962C8B-B14F-4D97-AF65-F5344CB8AC3E}">
        <p14:creationId xmlns:p14="http://schemas.microsoft.com/office/powerpoint/2010/main" val="35998611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3F647D21-3332-1D46-9827-3D5C6D76F9FE}" type="slidenum">
              <a:rPr lang="en-US" altLang="ja-JP"/>
              <a:pPr>
                <a:defRPr/>
              </a:pPr>
              <a:t>‹#›</a:t>
            </a:fld>
            <a:endParaRPr lang="en-US" altLang="ja-JP"/>
          </a:p>
        </p:txBody>
      </p:sp>
    </p:spTree>
    <p:extLst>
      <p:ext uri="{BB962C8B-B14F-4D97-AF65-F5344CB8AC3E}">
        <p14:creationId xmlns:p14="http://schemas.microsoft.com/office/powerpoint/2010/main" val="34005009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62400527-D123-9447-A861-14BF6D49AEF5}" type="slidenum">
              <a:rPr lang="en-US"/>
              <a:pPr>
                <a:defRPr/>
              </a:pPr>
              <a:t>‹#›</a:t>
            </a:fld>
            <a:endParaRPr lang="en-US"/>
          </a:p>
        </p:txBody>
      </p:sp>
    </p:spTree>
    <p:extLst>
      <p:ext uri="{BB962C8B-B14F-4D97-AF65-F5344CB8AC3E}">
        <p14:creationId xmlns:p14="http://schemas.microsoft.com/office/powerpoint/2010/main" val="599046197"/>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509C219A-F578-8A47-A87A-5BAECFF2A7F0}" type="slidenum">
              <a:rPr lang="en-US" altLang="ja-JP"/>
              <a:pPr>
                <a:defRPr/>
              </a:pPr>
              <a:t>‹#›</a:t>
            </a:fld>
            <a:endParaRPr lang="en-US" altLang="ja-JP"/>
          </a:p>
        </p:txBody>
      </p:sp>
    </p:spTree>
    <p:extLst>
      <p:ext uri="{BB962C8B-B14F-4D97-AF65-F5344CB8AC3E}">
        <p14:creationId xmlns:p14="http://schemas.microsoft.com/office/powerpoint/2010/main" val="213404652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77994A52-2BB0-D14D-9E7B-CCE4C5DA641B}" type="slidenum">
              <a:rPr lang="en-US" altLang="ja-JP"/>
              <a:pPr>
                <a:defRPr/>
              </a:pPr>
              <a:t>‹#›</a:t>
            </a:fld>
            <a:endParaRPr lang="en-US" altLang="ja-JP"/>
          </a:p>
        </p:txBody>
      </p:sp>
    </p:spTree>
    <p:extLst>
      <p:ext uri="{BB962C8B-B14F-4D97-AF65-F5344CB8AC3E}">
        <p14:creationId xmlns:p14="http://schemas.microsoft.com/office/powerpoint/2010/main" val="372932409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dirty="0"/>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smtClean="0"/>
            </a:lvl1pPr>
          </a:lstStyle>
          <a:p>
            <a:pPr>
              <a:defRPr/>
            </a:pPr>
            <a:fld id="{158816F3-892E-7D4C-B894-6D9E360F60D7}" type="slidenum">
              <a:rPr lang="en-US" altLang="ja-JP"/>
              <a:pPr>
                <a:defRPr/>
              </a:pPr>
              <a:t>‹#›</a:t>
            </a:fld>
            <a:endParaRPr lang="en-US" altLang="ja-JP"/>
          </a:p>
        </p:txBody>
      </p:sp>
    </p:spTree>
    <p:extLst>
      <p:ext uri="{BB962C8B-B14F-4D97-AF65-F5344CB8AC3E}">
        <p14:creationId xmlns:p14="http://schemas.microsoft.com/office/powerpoint/2010/main" val="287864988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CD044304-BA1F-F14F-AD6B-7E3C4131408B}" type="slidenum">
              <a:rPr lang="en-US" altLang="ja-JP"/>
              <a:pPr>
                <a:defRPr/>
              </a:pPr>
              <a:t>‹#›</a:t>
            </a:fld>
            <a:endParaRPr lang="en-US" altLang="ja-JP"/>
          </a:p>
        </p:txBody>
      </p:sp>
    </p:spTree>
    <p:extLst>
      <p:ext uri="{BB962C8B-B14F-4D97-AF65-F5344CB8AC3E}">
        <p14:creationId xmlns:p14="http://schemas.microsoft.com/office/powerpoint/2010/main" val="146366823"/>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90D36FC-54B5-4F43-88BB-912BC8C336EA}" type="slidenum">
              <a:rPr lang="en-US" altLang="ja-JP"/>
              <a:pPr>
                <a:defRPr/>
              </a:pPr>
              <a:t>‹#›</a:t>
            </a:fld>
            <a:endParaRPr lang="en-US" altLang="ja-JP"/>
          </a:p>
        </p:txBody>
      </p:sp>
    </p:spTree>
    <p:extLst>
      <p:ext uri="{BB962C8B-B14F-4D97-AF65-F5344CB8AC3E}">
        <p14:creationId xmlns:p14="http://schemas.microsoft.com/office/powerpoint/2010/main" val="181062158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FBC2BD35-E2F1-B346-B9FF-EF43CA222DBE}" type="slidenum">
              <a:rPr lang="en-US" altLang="ja-JP"/>
              <a:pPr>
                <a:defRPr/>
              </a:pPr>
              <a:t>‹#›</a:t>
            </a:fld>
            <a:endParaRPr lang="en-US" altLang="ja-JP"/>
          </a:p>
        </p:txBody>
      </p:sp>
    </p:spTree>
    <p:extLst>
      <p:ext uri="{BB962C8B-B14F-4D97-AF65-F5344CB8AC3E}">
        <p14:creationId xmlns:p14="http://schemas.microsoft.com/office/powerpoint/2010/main" val="21848992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0EFDAD84-9AC5-A14B-937B-F35D2D08235A}" type="slidenum">
              <a:rPr lang="en-US" altLang="ja-JP"/>
              <a:pPr>
                <a:defRPr/>
              </a:pPr>
              <a:t>‹#›</a:t>
            </a:fld>
            <a:endParaRPr lang="en-US" altLang="ja-JP"/>
          </a:p>
        </p:txBody>
      </p:sp>
    </p:spTree>
    <p:extLst>
      <p:ext uri="{BB962C8B-B14F-4D97-AF65-F5344CB8AC3E}">
        <p14:creationId xmlns:p14="http://schemas.microsoft.com/office/powerpoint/2010/main" val="965201971"/>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26D3CAD4-D8F4-8441-B8DF-152222705AB8}" type="slidenum">
              <a:rPr lang="en-US" altLang="ja-JP"/>
              <a:pPr>
                <a:defRPr/>
              </a:pPr>
              <a:t>‹#›</a:t>
            </a:fld>
            <a:endParaRPr lang="en-US" altLang="ja-JP"/>
          </a:p>
        </p:txBody>
      </p:sp>
    </p:spTree>
    <p:extLst>
      <p:ext uri="{BB962C8B-B14F-4D97-AF65-F5344CB8AC3E}">
        <p14:creationId xmlns:p14="http://schemas.microsoft.com/office/powerpoint/2010/main" val="93888895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A933444F-7CB6-8143-976A-4FEF1F643468}" type="slidenum">
              <a:rPr lang="en-US" altLang="ja-JP"/>
              <a:pPr>
                <a:defRPr/>
              </a:pPr>
              <a:t>‹#›</a:t>
            </a:fld>
            <a:endParaRPr lang="en-US" altLang="ja-JP"/>
          </a:p>
        </p:txBody>
      </p:sp>
    </p:spTree>
    <p:extLst>
      <p:ext uri="{BB962C8B-B14F-4D97-AF65-F5344CB8AC3E}">
        <p14:creationId xmlns:p14="http://schemas.microsoft.com/office/powerpoint/2010/main" val="101587094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0BAA0A2-5BAA-8745-AF91-1241D8909B3B}" type="slidenum">
              <a:rPr lang="en-US" altLang="ja-JP"/>
              <a:pPr>
                <a:defRPr/>
              </a:pPr>
              <a:t>‹#›</a:t>
            </a:fld>
            <a:endParaRPr lang="en-US" altLang="ja-JP"/>
          </a:p>
        </p:txBody>
      </p:sp>
    </p:spTree>
    <p:extLst>
      <p:ext uri="{BB962C8B-B14F-4D97-AF65-F5344CB8AC3E}">
        <p14:creationId xmlns:p14="http://schemas.microsoft.com/office/powerpoint/2010/main" val="5489769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A331553-6472-3F4E-8A36-42526D1D16BF}" type="slidenum">
              <a:rPr lang="en-US"/>
              <a:pPr>
                <a:defRPr/>
              </a:pPr>
              <a:t>‹#›</a:t>
            </a:fld>
            <a:endParaRPr lang="en-US"/>
          </a:p>
        </p:txBody>
      </p:sp>
    </p:spTree>
    <p:extLst>
      <p:ext uri="{BB962C8B-B14F-4D97-AF65-F5344CB8AC3E}">
        <p14:creationId xmlns:p14="http://schemas.microsoft.com/office/powerpoint/2010/main" val="387600554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292EC34B-4713-A14D-A7FB-72954C2F317E}" type="slidenum">
              <a:rPr lang="en-US" altLang="ja-JP"/>
              <a:pPr>
                <a:defRPr/>
              </a:pPr>
              <a:t>‹#›</a:t>
            </a:fld>
            <a:endParaRPr lang="en-US" altLang="ja-JP"/>
          </a:p>
        </p:txBody>
      </p:sp>
    </p:spTree>
    <p:extLst>
      <p:ext uri="{BB962C8B-B14F-4D97-AF65-F5344CB8AC3E}">
        <p14:creationId xmlns:p14="http://schemas.microsoft.com/office/powerpoint/2010/main" val="101286764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D4F4D19-9656-E243-82F4-EADF7144C5DC}" type="slidenum">
              <a:rPr lang="en-US" altLang="ja-JP"/>
              <a:pPr>
                <a:defRPr/>
              </a:pPr>
              <a:t>‹#›</a:t>
            </a:fld>
            <a:endParaRPr lang="en-US" altLang="ja-JP"/>
          </a:p>
        </p:txBody>
      </p:sp>
    </p:spTree>
    <p:extLst>
      <p:ext uri="{BB962C8B-B14F-4D97-AF65-F5344CB8AC3E}">
        <p14:creationId xmlns:p14="http://schemas.microsoft.com/office/powerpoint/2010/main" val="286159725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AF42BE47-737C-4948-9549-647E66CC0B7F}" type="slidenum">
              <a:rPr lang="en-US" altLang="ja-JP"/>
              <a:pPr>
                <a:defRPr/>
              </a:pPr>
              <a:t>‹#›</a:t>
            </a:fld>
            <a:endParaRPr lang="en-US" altLang="ja-JP"/>
          </a:p>
        </p:txBody>
      </p:sp>
    </p:spTree>
    <p:extLst>
      <p:ext uri="{BB962C8B-B14F-4D97-AF65-F5344CB8AC3E}">
        <p14:creationId xmlns:p14="http://schemas.microsoft.com/office/powerpoint/2010/main" val="3946231983"/>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Helvetica" panose="020B0604020202020204" pitchFamily="34" charset="0"/>
              <a:cs typeface="+mn-cs"/>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smtClean="0"/>
            </a:lvl1pPr>
          </a:lstStyle>
          <a:p>
            <a:pPr>
              <a:defRPr/>
            </a:pPr>
            <a:fld id="{76313057-3DB4-FA4C-8DC6-766C9618A749}" type="slidenum">
              <a:rPr lang="zh-CN" altLang="en-US"/>
              <a:pPr>
                <a:defRPr/>
              </a:pPr>
              <a:t>‹#›</a:t>
            </a:fld>
            <a:endParaRPr lang="en-US" altLang="zh-CN"/>
          </a:p>
        </p:txBody>
      </p:sp>
    </p:spTree>
    <p:extLst>
      <p:ext uri="{BB962C8B-B14F-4D97-AF65-F5344CB8AC3E}">
        <p14:creationId xmlns:p14="http://schemas.microsoft.com/office/powerpoint/2010/main" val="2778967951"/>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FC023AFE-F92E-3A43-ABF1-310357204023}" type="slidenum">
              <a:rPr lang="zh-CN" altLang="en-US"/>
              <a:pPr>
                <a:defRPr/>
              </a:pPr>
              <a:t>‹#›</a:t>
            </a:fld>
            <a:endParaRPr lang="en-US" altLang="zh-CN"/>
          </a:p>
        </p:txBody>
      </p:sp>
    </p:spTree>
    <p:extLst>
      <p:ext uri="{BB962C8B-B14F-4D97-AF65-F5344CB8AC3E}">
        <p14:creationId xmlns:p14="http://schemas.microsoft.com/office/powerpoint/2010/main" val="899451518"/>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0BE5710C-8A35-5A4B-9F81-D4F626A9EEFF}" type="slidenum">
              <a:rPr lang="zh-CN" altLang="en-US"/>
              <a:pPr>
                <a:defRPr/>
              </a:pPr>
              <a:t>‹#›</a:t>
            </a:fld>
            <a:endParaRPr lang="en-US" altLang="zh-CN"/>
          </a:p>
        </p:txBody>
      </p:sp>
    </p:spTree>
    <p:extLst>
      <p:ext uri="{BB962C8B-B14F-4D97-AF65-F5344CB8AC3E}">
        <p14:creationId xmlns:p14="http://schemas.microsoft.com/office/powerpoint/2010/main" val="74679768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329D2D8A-5A4C-484A-9B61-8E9E71E2F269}" type="slidenum">
              <a:rPr lang="zh-CN" altLang="en-US"/>
              <a:pPr>
                <a:defRPr/>
              </a:pPr>
              <a:t>‹#›</a:t>
            </a:fld>
            <a:endParaRPr lang="en-US" altLang="zh-CN"/>
          </a:p>
        </p:txBody>
      </p:sp>
    </p:spTree>
    <p:extLst>
      <p:ext uri="{BB962C8B-B14F-4D97-AF65-F5344CB8AC3E}">
        <p14:creationId xmlns:p14="http://schemas.microsoft.com/office/powerpoint/2010/main" val="249030915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C33272D8-C804-5B40-8DD8-B1C0E4ECA0C6}" type="slidenum">
              <a:rPr lang="zh-CN" altLang="en-US"/>
              <a:pPr>
                <a:defRPr/>
              </a:pPr>
              <a:t>‹#›</a:t>
            </a:fld>
            <a:endParaRPr lang="en-US" altLang="zh-CN"/>
          </a:p>
        </p:txBody>
      </p:sp>
    </p:spTree>
    <p:extLst>
      <p:ext uri="{BB962C8B-B14F-4D97-AF65-F5344CB8AC3E}">
        <p14:creationId xmlns:p14="http://schemas.microsoft.com/office/powerpoint/2010/main" val="662797015"/>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3CD59158-31B6-2543-ACC6-086E760BD8A5}" type="slidenum">
              <a:rPr lang="zh-CN" altLang="en-US"/>
              <a:pPr>
                <a:defRPr/>
              </a:pPr>
              <a:t>‹#›</a:t>
            </a:fld>
            <a:endParaRPr lang="en-US" altLang="zh-CN"/>
          </a:p>
        </p:txBody>
      </p:sp>
    </p:spTree>
    <p:extLst>
      <p:ext uri="{BB962C8B-B14F-4D97-AF65-F5344CB8AC3E}">
        <p14:creationId xmlns:p14="http://schemas.microsoft.com/office/powerpoint/2010/main" val="61832807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20371269-960B-2145-ADC2-96888994F764}" type="slidenum">
              <a:rPr lang="zh-CN" altLang="en-US"/>
              <a:pPr>
                <a:defRPr/>
              </a:pPr>
              <a:t>‹#›</a:t>
            </a:fld>
            <a:endParaRPr lang="en-US" altLang="zh-CN"/>
          </a:p>
        </p:txBody>
      </p:sp>
    </p:spTree>
    <p:extLst>
      <p:ext uri="{BB962C8B-B14F-4D97-AF65-F5344CB8AC3E}">
        <p14:creationId xmlns:p14="http://schemas.microsoft.com/office/powerpoint/2010/main" val="9421645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124200"/>
            <a:ext cx="9144000" cy="3581400"/>
            <a:chOff x="0" y="1968"/>
            <a:chExt cx="5760" cy="2256"/>
          </a:xfrm>
        </p:grpSpPr>
        <p:sp>
          <p:nvSpPr>
            <p:cNvPr id="5"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7"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8"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9"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0"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1"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2"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4"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5"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6"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7"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8"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9"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0"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1"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2"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3"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4"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5"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6"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7"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8"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29"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0"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1"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2"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3"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4"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5"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6"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7"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8"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39"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0"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1"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2"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3"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4"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5"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6"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7"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8"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49"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0"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2"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3"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4"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5"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6"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7"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8"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9"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0"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1"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2"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3"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4"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5"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6"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67"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grpSp>
      <p:sp>
        <p:nvSpPr>
          <p:cNvPr id="68" name="Freeform 70"/>
          <p:cNvSpPr>
            <a:spLocks/>
          </p:cNvSpPr>
          <p:nvPr/>
        </p:nvSpPr>
        <p:spPr bwMode="auto">
          <a:xfrm rot="16200000">
            <a:off x="3871118" y="1005682"/>
            <a:ext cx="150813" cy="4845050"/>
          </a:xfrm>
          <a:custGeom>
            <a:avLst/>
            <a:gdLst>
              <a:gd name="T0" fmla="*/ 2147483647 w 95"/>
              <a:gd name="T1" fmla="*/ 2147483647 h 3052"/>
              <a:gd name="T2" fmla="*/ 2147483647 w 95"/>
              <a:gd name="T3" fmla="*/ 2147483647 h 3052"/>
              <a:gd name="T4" fmla="*/ 2147483647 w 95"/>
              <a:gd name="T5" fmla="*/ 2147483647 h 3052"/>
              <a:gd name="T6" fmla="*/ 2147483647 w 95"/>
              <a:gd name="T7" fmla="*/ 2147483647 h 3052"/>
              <a:gd name="T8" fmla="*/ 2147483647 w 95"/>
              <a:gd name="T9" fmla="*/ 2147483647 h 3052"/>
              <a:gd name="T10" fmla="*/ 2147483647 w 95"/>
              <a:gd name="T11" fmla="*/ 2147483647 h 3052"/>
              <a:gd name="T12" fmla="*/ 2147483647 w 95"/>
              <a:gd name="T13" fmla="*/ 2147483647 h 3052"/>
              <a:gd name="T14" fmla="*/ 2147483647 w 95"/>
              <a:gd name="T15" fmla="*/ 2147483647 h 3052"/>
              <a:gd name="T16" fmla="*/ 2147483647 w 95"/>
              <a:gd name="T17" fmla="*/ 2147483647 h 3052"/>
              <a:gd name="T18" fmla="*/ 2147483647 w 95"/>
              <a:gd name="T19" fmla="*/ 2147483647 h 3052"/>
              <a:gd name="T20" fmla="*/ 2147483647 w 95"/>
              <a:gd name="T21" fmla="*/ 2147483647 h 3052"/>
              <a:gd name="T22" fmla="*/ 2147483647 w 95"/>
              <a:gd name="T23" fmla="*/ 2147483647 h 3052"/>
              <a:gd name="T24" fmla="*/ 2147483647 w 95"/>
              <a:gd name="T25" fmla="*/ 2147483647 h 3052"/>
              <a:gd name="T26" fmla="*/ 2147483647 w 95"/>
              <a:gd name="T27" fmla="*/ 2147483647 h 3052"/>
              <a:gd name="T28" fmla="*/ 2147483647 w 95"/>
              <a:gd name="T29" fmla="*/ 2147483647 h 3052"/>
              <a:gd name="T30" fmla="*/ 2147483647 w 95"/>
              <a:gd name="T31" fmla="*/ 2147483647 h 3052"/>
              <a:gd name="T32" fmla="*/ 2147483647 w 95"/>
              <a:gd name="T33" fmla="*/ 2147483647 h 3052"/>
              <a:gd name="T34" fmla="*/ 2147483647 w 95"/>
              <a:gd name="T35" fmla="*/ 2147483647 h 3052"/>
              <a:gd name="T36" fmla="*/ 2147483647 w 95"/>
              <a:gd name="T37" fmla="*/ 2147483647 h 3052"/>
              <a:gd name="T38" fmla="*/ 2147483647 w 95"/>
              <a:gd name="T39" fmla="*/ 2147483647 h 3052"/>
              <a:gd name="T40" fmla="*/ 2147483647 w 95"/>
              <a:gd name="T41" fmla="*/ 2147483647 h 3052"/>
              <a:gd name="T42" fmla="*/ 2147483647 w 95"/>
              <a:gd name="T43" fmla="*/ 2147483647 h 3052"/>
              <a:gd name="T44" fmla="*/ 2147483647 w 95"/>
              <a:gd name="T45" fmla="*/ 2147483647 h 3052"/>
              <a:gd name="T46" fmla="*/ 2147483647 w 95"/>
              <a:gd name="T47" fmla="*/ 2147483647 h 3052"/>
              <a:gd name="T48" fmla="*/ 2147483647 w 95"/>
              <a:gd name="T49" fmla="*/ 2147483647 h 3052"/>
              <a:gd name="T50" fmla="*/ 2147483647 w 95"/>
              <a:gd name="T51" fmla="*/ 2147483647 h 3052"/>
              <a:gd name="T52" fmla="*/ 2147483647 w 95"/>
              <a:gd name="T53" fmla="*/ 2147483647 h 3052"/>
              <a:gd name="T54" fmla="*/ 2147483647 w 95"/>
              <a:gd name="T55" fmla="*/ 2147483647 h 3052"/>
              <a:gd name="T56" fmla="*/ 2147483647 w 95"/>
              <a:gd name="T57" fmla="*/ 2147483647 h 3052"/>
              <a:gd name="T58" fmla="*/ 2147483647 w 95"/>
              <a:gd name="T59" fmla="*/ 2147483647 h 3052"/>
              <a:gd name="T60" fmla="*/ 2147483647 w 95"/>
              <a:gd name="T61" fmla="*/ 2147483647 h 3052"/>
              <a:gd name="T62" fmla="*/ 2147483647 w 95"/>
              <a:gd name="T63" fmla="*/ 2147483647 h 3052"/>
              <a:gd name="T64" fmla="*/ 2147483647 w 95"/>
              <a:gd name="T65" fmla="*/ 2147483647 h 3052"/>
              <a:gd name="T66" fmla="*/ 2147483647 w 95"/>
              <a:gd name="T67" fmla="*/ 2147483647 h 3052"/>
              <a:gd name="T68" fmla="*/ 2147483647 w 95"/>
              <a:gd name="T69" fmla="*/ 0 h 3052"/>
              <a:gd name="T70" fmla="*/ 2147483647 w 95"/>
              <a:gd name="T71" fmla="*/ 2147483647 h 3052"/>
              <a:gd name="T72" fmla="*/ 2147483647 w 95"/>
              <a:gd name="T73" fmla="*/ 2147483647 h 3052"/>
              <a:gd name="T74" fmla="*/ 2147483647 w 95"/>
              <a:gd name="T75" fmla="*/ 2147483647 h 3052"/>
              <a:gd name="T76" fmla="*/ 2147483647 w 95"/>
              <a:gd name="T77" fmla="*/ 2147483647 h 3052"/>
              <a:gd name="T78" fmla="*/ 0 w 95"/>
              <a:gd name="T79" fmla="*/ 2147483647 h 3052"/>
              <a:gd name="T80" fmla="*/ 2147483647 w 95"/>
              <a:gd name="T81" fmla="*/ 2147483647 h 3052"/>
              <a:gd name="T82" fmla="*/ 2147483647 w 95"/>
              <a:gd name="T83" fmla="*/ 2147483647 h 3052"/>
              <a:gd name="T84" fmla="*/ 2147483647 w 95"/>
              <a:gd name="T85" fmla="*/ 2147483647 h 3052"/>
              <a:gd name="T86" fmla="*/ 2147483647 w 95"/>
              <a:gd name="T87" fmla="*/ 2147483647 h 3052"/>
              <a:gd name="T88" fmla="*/ 2147483647 w 95"/>
              <a:gd name="T89" fmla="*/ 2147483647 h 3052"/>
              <a:gd name="T90" fmla="*/ 2147483647 w 95"/>
              <a:gd name="T91" fmla="*/ 2147483647 h 3052"/>
              <a:gd name="T92" fmla="*/ 2147483647 w 95"/>
              <a:gd name="T93" fmla="*/ 2147483647 h 3052"/>
              <a:gd name="T94" fmla="*/ 2147483647 w 95"/>
              <a:gd name="T95" fmla="*/ 2147483647 h 3052"/>
              <a:gd name="T96" fmla="*/ 2147483647 w 95"/>
              <a:gd name="T97" fmla="*/ 2147483647 h 3052"/>
              <a:gd name="T98" fmla="*/ 2147483647 w 95"/>
              <a:gd name="T99" fmla="*/ 2147483647 h 3052"/>
              <a:gd name="T100" fmla="*/ 2147483647 w 95"/>
              <a:gd name="T101" fmla="*/ 2147483647 h 3052"/>
              <a:gd name="T102" fmla="*/ 2147483647 w 95"/>
              <a:gd name="T103" fmla="*/ 2147483647 h 3052"/>
              <a:gd name="T104" fmla="*/ 2147483647 w 95"/>
              <a:gd name="T105" fmla="*/ 2147483647 h 3052"/>
              <a:gd name="T106" fmla="*/ 2147483647 w 95"/>
              <a:gd name="T107" fmla="*/ 2147483647 h 3052"/>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95" h="3052">
                <a:moveTo>
                  <a:pt x="4" y="3052"/>
                </a:moveTo>
                <a:lnTo>
                  <a:pt x="4" y="3032"/>
                </a:lnTo>
                <a:lnTo>
                  <a:pt x="5" y="3008"/>
                </a:lnTo>
                <a:lnTo>
                  <a:pt x="12" y="2948"/>
                </a:lnTo>
                <a:lnTo>
                  <a:pt x="19" y="2882"/>
                </a:lnTo>
                <a:lnTo>
                  <a:pt x="21" y="2846"/>
                </a:lnTo>
                <a:lnTo>
                  <a:pt x="23" y="2810"/>
                </a:lnTo>
                <a:lnTo>
                  <a:pt x="26" y="2736"/>
                </a:lnTo>
                <a:lnTo>
                  <a:pt x="28" y="2662"/>
                </a:lnTo>
                <a:lnTo>
                  <a:pt x="32" y="2596"/>
                </a:lnTo>
                <a:lnTo>
                  <a:pt x="35" y="2540"/>
                </a:lnTo>
                <a:lnTo>
                  <a:pt x="44" y="2426"/>
                </a:lnTo>
                <a:lnTo>
                  <a:pt x="43" y="2444"/>
                </a:lnTo>
                <a:lnTo>
                  <a:pt x="35" y="2540"/>
                </a:lnTo>
                <a:lnTo>
                  <a:pt x="32" y="2602"/>
                </a:lnTo>
                <a:lnTo>
                  <a:pt x="28" y="2676"/>
                </a:lnTo>
                <a:lnTo>
                  <a:pt x="36" y="2582"/>
                </a:lnTo>
                <a:lnTo>
                  <a:pt x="40" y="2540"/>
                </a:lnTo>
                <a:lnTo>
                  <a:pt x="45" y="2504"/>
                </a:lnTo>
                <a:lnTo>
                  <a:pt x="48" y="2456"/>
                </a:lnTo>
                <a:lnTo>
                  <a:pt x="50" y="2404"/>
                </a:lnTo>
                <a:lnTo>
                  <a:pt x="52" y="2350"/>
                </a:lnTo>
                <a:lnTo>
                  <a:pt x="54" y="2294"/>
                </a:lnTo>
                <a:lnTo>
                  <a:pt x="54" y="2184"/>
                </a:lnTo>
                <a:lnTo>
                  <a:pt x="52" y="2074"/>
                </a:lnTo>
                <a:lnTo>
                  <a:pt x="52" y="1966"/>
                </a:lnTo>
                <a:lnTo>
                  <a:pt x="52" y="1916"/>
                </a:lnTo>
                <a:lnTo>
                  <a:pt x="55" y="1854"/>
                </a:lnTo>
                <a:lnTo>
                  <a:pt x="57" y="1794"/>
                </a:lnTo>
                <a:lnTo>
                  <a:pt x="59" y="1768"/>
                </a:lnTo>
                <a:lnTo>
                  <a:pt x="61" y="1746"/>
                </a:lnTo>
                <a:lnTo>
                  <a:pt x="59" y="1786"/>
                </a:lnTo>
                <a:lnTo>
                  <a:pt x="57" y="1826"/>
                </a:lnTo>
                <a:lnTo>
                  <a:pt x="55" y="1906"/>
                </a:lnTo>
                <a:lnTo>
                  <a:pt x="55" y="1986"/>
                </a:lnTo>
                <a:lnTo>
                  <a:pt x="55" y="2068"/>
                </a:lnTo>
                <a:lnTo>
                  <a:pt x="57" y="2230"/>
                </a:lnTo>
                <a:lnTo>
                  <a:pt x="57" y="2310"/>
                </a:lnTo>
                <a:lnTo>
                  <a:pt x="55" y="2392"/>
                </a:lnTo>
                <a:lnTo>
                  <a:pt x="56" y="2374"/>
                </a:lnTo>
                <a:lnTo>
                  <a:pt x="58" y="2290"/>
                </a:lnTo>
                <a:lnTo>
                  <a:pt x="58" y="2204"/>
                </a:lnTo>
                <a:lnTo>
                  <a:pt x="57" y="2034"/>
                </a:lnTo>
                <a:lnTo>
                  <a:pt x="58" y="1974"/>
                </a:lnTo>
                <a:lnTo>
                  <a:pt x="57" y="2034"/>
                </a:lnTo>
                <a:lnTo>
                  <a:pt x="59" y="2108"/>
                </a:lnTo>
                <a:lnTo>
                  <a:pt x="60" y="2188"/>
                </a:lnTo>
                <a:lnTo>
                  <a:pt x="60" y="2242"/>
                </a:lnTo>
                <a:lnTo>
                  <a:pt x="60" y="2294"/>
                </a:lnTo>
                <a:lnTo>
                  <a:pt x="58" y="2336"/>
                </a:lnTo>
                <a:lnTo>
                  <a:pt x="56" y="2374"/>
                </a:lnTo>
                <a:lnTo>
                  <a:pt x="54" y="2426"/>
                </a:lnTo>
                <a:lnTo>
                  <a:pt x="54" y="2442"/>
                </a:lnTo>
                <a:lnTo>
                  <a:pt x="56" y="2428"/>
                </a:lnTo>
                <a:lnTo>
                  <a:pt x="58" y="2408"/>
                </a:lnTo>
                <a:lnTo>
                  <a:pt x="62" y="2348"/>
                </a:lnTo>
                <a:lnTo>
                  <a:pt x="64" y="2270"/>
                </a:lnTo>
                <a:lnTo>
                  <a:pt x="66" y="2180"/>
                </a:lnTo>
                <a:lnTo>
                  <a:pt x="68" y="2006"/>
                </a:lnTo>
                <a:lnTo>
                  <a:pt x="68" y="1900"/>
                </a:lnTo>
                <a:lnTo>
                  <a:pt x="68" y="1858"/>
                </a:lnTo>
                <a:lnTo>
                  <a:pt x="67" y="1818"/>
                </a:lnTo>
                <a:lnTo>
                  <a:pt x="67" y="1776"/>
                </a:lnTo>
                <a:lnTo>
                  <a:pt x="68" y="1732"/>
                </a:lnTo>
                <a:lnTo>
                  <a:pt x="71" y="1704"/>
                </a:lnTo>
                <a:lnTo>
                  <a:pt x="72" y="1690"/>
                </a:lnTo>
                <a:lnTo>
                  <a:pt x="72" y="1678"/>
                </a:lnTo>
                <a:lnTo>
                  <a:pt x="72" y="1672"/>
                </a:lnTo>
                <a:lnTo>
                  <a:pt x="72" y="1660"/>
                </a:lnTo>
                <a:lnTo>
                  <a:pt x="74" y="1628"/>
                </a:lnTo>
                <a:lnTo>
                  <a:pt x="78" y="1598"/>
                </a:lnTo>
                <a:lnTo>
                  <a:pt x="80" y="1570"/>
                </a:lnTo>
                <a:lnTo>
                  <a:pt x="81" y="1544"/>
                </a:lnTo>
                <a:lnTo>
                  <a:pt x="82" y="1534"/>
                </a:lnTo>
                <a:lnTo>
                  <a:pt x="84" y="1520"/>
                </a:lnTo>
                <a:lnTo>
                  <a:pt x="88" y="1492"/>
                </a:lnTo>
                <a:lnTo>
                  <a:pt x="94" y="1466"/>
                </a:lnTo>
                <a:lnTo>
                  <a:pt x="95" y="1456"/>
                </a:lnTo>
                <a:lnTo>
                  <a:pt x="95" y="1452"/>
                </a:lnTo>
                <a:lnTo>
                  <a:pt x="91" y="1442"/>
                </a:lnTo>
                <a:lnTo>
                  <a:pt x="90" y="1440"/>
                </a:lnTo>
                <a:lnTo>
                  <a:pt x="90" y="1436"/>
                </a:lnTo>
                <a:lnTo>
                  <a:pt x="92" y="1422"/>
                </a:lnTo>
                <a:lnTo>
                  <a:pt x="93" y="1390"/>
                </a:lnTo>
                <a:lnTo>
                  <a:pt x="90" y="1372"/>
                </a:lnTo>
                <a:lnTo>
                  <a:pt x="88" y="1360"/>
                </a:lnTo>
                <a:lnTo>
                  <a:pt x="87" y="1348"/>
                </a:lnTo>
                <a:lnTo>
                  <a:pt x="86" y="1320"/>
                </a:lnTo>
                <a:lnTo>
                  <a:pt x="84" y="1298"/>
                </a:lnTo>
                <a:lnTo>
                  <a:pt x="82" y="1274"/>
                </a:lnTo>
                <a:lnTo>
                  <a:pt x="79" y="1244"/>
                </a:lnTo>
                <a:lnTo>
                  <a:pt x="75" y="1198"/>
                </a:lnTo>
                <a:lnTo>
                  <a:pt x="74" y="1164"/>
                </a:lnTo>
                <a:lnTo>
                  <a:pt x="73" y="1130"/>
                </a:lnTo>
                <a:lnTo>
                  <a:pt x="69" y="1090"/>
                </a:lnTo>
                <a:lnTo>
                  <a:pt x="66" y="1032"/>
                </a:lnTo>
                <a:lnTo>
                  <a:pt x="63" y="980"/>
                </a:lnTo>
                <a:lnTo>
                  <a:pt x="63" y="924"/>
                </a:lnTo>
                <a:lnTo>
                  <a:pt x="63" y="876"/>
                </a:lnTo>
                <a:lnTo>
                  <a:pt x="63" y="830"/>
                </a:lnTo>
                <a:lnTo>
                  <a:pt x="66" y="784"/>
                </a:lnTo>
                <a:lnTo>
                  <a:pt x="63" y="756"/>
                </a:lnTo>
                <a:lnTo>
                  <a:pt x="62" y="726"/>
                </a:lnTo>
                <a:lnTo>
                  <a:pt x="60" y="662"/>
                </a:lnTo>
                <a:lnTo>
                  <a:pt x="58" y="598"/>
                </a:lnTo>
                <a:lnTo>
                  <a:pt x="55" y="536"/>
                </a:lnTo>
                <a:lnTo>
                  <a:pt x="52" y="486"/>
                </a:lnTo>
                <a:lnTo>
                  <a:pt x="51" y="444"/>
                </a:lnTo>
                <a:lnTo>
                  <a:pt x="54" y="360"/>
                </a:lnTo>
                <a:lnTo>
                  <a:pt x="54" y="334"/>
                </a:lnTo>
                <a:lnTo>
                  <a:pt x="54" y="314"/>
                </a:lnTo>
                <a:lnTo>
                  <a:pt x="54" y="304"/>
                </a:lnTo>
                <a:lnTo>
                  <a:pt x="52" y="290"/>
                </a:lnTo>
                <a:lnTo>
                  <a:pt x="51" y="274"/>
                </a:lnTo>
                <a:lnTo>
                  <a:pt x="51" y="258"/>
                </a:lnTo>
                <a:lnTo>
                  <a:pt x="54" y="262"/>
                </a:lnTo>
                <a:lnTo>
                  <a:pt x="55" y="238"/>
                </a:lnTo>
                <a:lnTo>
                  <a:pt x="55" y="232"/>
                </a:lnTo>
                <a:lnTo>
                  <a:pt x="56" y="234"/>
                </a:lnTo>
                <a:lnTo>
                  <a:pt x="58" y="236"/>
                </a:lnTo>
                <a:lnTo>
                  <a:pt x="59" y="238"/>
                </a:lnTo>
                <a:lnTo>
                  <a:pt x="60" y="236"/>
                </a:lnTo>
                <a:lnTo>
                  <a:pt x="61" y="230"/>
                </a:lnTo>
                <a:lnTo>
                  <a:pt x="63" y="190"/>
                </a:lnTo>
                <a:lnTo>
                  <a:pt x="66" y="150"/>
                </a:lnTo>
                <a:lnTo>
                  <a:pt x="66" y="110"/>
                </a:lnTo>
                <a:lnTo>
                  <a:pt x="66" y="72"/>
                </a:lnTo>
                <a:lnTo>
                  <a:pt x="64" y="68"/>
                </a:lnTo>
                <a:lnTo>
                  <a:pt x="62" y="64"/>
                </a:lnTo>
                <a:lnTo>
                  <a:pt x="63" y="40"/>
                </a:lnTo>
                <a:lnTo>
                  <a:pt x="61" y="38"/>
                </a:lnTo>
                <a:lnTo>
                  <a:pt x="60" y="36"/>
                </a:lnTo>
                <a:lnTo>
                  <a:pt x="58" y="34"/>
                </a:lnTo>
                <a:lnTo>
                  <a:pt x="57" y="32"/>
                </a:lnTo>
                <a:lnTo>
                  <a:pt x="55" y="30"/>
                </a:lnTo>
                <a:lnTo>
                  <a:pt x="52" y="26"/>
                </a:lnTo>
                <a:lnTo>
                  <a:pt x="48" y="12"/>
                </a:lnTo>
                <a:lnTo>
                  <a:pt x="44" y="2"/>
                </a:lnTo>
                <a:lnTo>
                  <a:pt x="41" y="0"/>
                </a:lnTo>
                <a:lnTo>
                  <a:pt x="39" y="0"/>
                </a:lnTo>
                <a:lnTo>
                  <a:pt x="37" y="8"/>
                </a:lnTo>
                <a:lnTo>
                  <a:pt x="34" y="28"/>
                </a:lnTo>
                <a:lnTo>
                  <a:pt x="31" y="50"/>
                </a:lnTo>
                <a:lnTo>
                  <a:pt x="26" y="68"/>
                </a:lnTo>
                <a:lnTo>
                  <a:pt x="26" y="70"/>
                </a:lnTo>
                <a:lnTo>
                  <a:pt x="25" y="70"/>
                </a:lnTo>
                <a:lnTo>
                  <a:pt x="24" y="66"/>
                </a:lnTo>
                <a:lnTo>
                  <a:pt x="22" y="56"/>
                </a:lnTo>
                <a:lnTo>
                  <a:pt x="20" y="72"/>
                </a:lnTo>
                <a:lnTo>
                  <a:pt x="19" y="80"/>
                </a:lnTo>
                <a:lnTo>
                  <a:pt x="17" y="80"/>
                </a:lnTo>
                <a:lnTo>
                  <a:pt x="16" y="80"/>
                </a:lnTo>
                <a:lnTo>
                  <a:pt x="15" y="72"/>
                </a:lnTo>
                <a:lnTo>
                  <a:pt x="14" y="86"/>
                </a:lnTo>
                <a:lnTo>
                  <a:pt x="11" y="78"/>
                </a:lnTo>
                <a:lnTo>
                  <a:pt x="5" y="134"/>
                </a:lnTo>
                <a:lnTo>
                  <a:pt x="1" y="190"/>
                </a:lnTo>
                <a:lnTo>
                  <a:pt x="0" y="220"/>
                </a:lnTo>
                <a:lnTo>
                  <a:pt x="0" y="248"/>
                </a:lnTo>
                <a:lnTo>
                  <a:pt x="0" y="274"/>
                </a:lnTo>
                <a:lnTo>
                  <a:pt x="1" y="302"/>
                </a:lnTo>
                <a:lnTo>
                  <a:pt x="3" y="328"/>
                </a:lnTo>
                <a:lnTo>
                  <a:pt x="7" y="358"/>
                </a:lnTo>
                <a:lnTo>
                  <a:pt x="7" y="374"/>
                </a:lnTo>
                <a:lnTo>
                  <a:pt x="7" y="390"/>
                </a:lnTo>
                <a:lnTo>
                  <a:pt x="9" y="396"/>
                </a:lnTo>
                <a:lnTo>
                  <a:pt x="11" y="400"/>
                </a:lnTo>
                <a:lnTo>
                  <a:pt x="14" y="404"/>
                </a:lnTo>
                <a:lnTo>
                  <a:pt x="15" y="450"/>
                </a:lnTo>
                <a:lnTo>
                  <a:pt x="16" y="502"/>
                </a:lnTo>
                <a:lnTo>
                  <a:pt x="17" y="526"/>
                </a:lnTo>
                <a:lnTo>
                  <a:pt x="20" y="544"/>
                </a:lnTo>
                <a:lnTo>
                  <a:pt x="22" y="556"/>
                </a:lnTo>
                <a:lnTo>
                  <a:pt x="23" y="558"/>
                </a:lnTo>
                <a:lnTo>
                  <a:pt x="25" y="558"/>
                </a:lnTo>
                <a:lnTo>
                  <a:pt x="26" y="584"/>
                </a:lnTo>
                <a:lnTo>
                  <a:pt x="28" y="602"/>
                </a:lnTo>
                <a:lnTo>
                  <a:pt x="32" y="622"/>
                </a:lnTo>
                <a:lnTo>
                  <a:pt x="34" y="648"/>
                </a:lnTo>
                <a:lnTo>
                  <a:pt x="38" y="740"/>
                </a:lnTo>
                <a:lnTo>
                  <a:pt x="40" y="790"/>
                </a:lnTo>
                <a:lnTo>
                  <a:pt x="41" y="840"/>
                </a:lnTo>
                <a:lnTo>
                  <a:pt x="43" y="896"/>
                </a:lnTo>
                <a:lnTo>
                  <a:pt x="41" y="952"/>
                </a:lnTo>
                <a:lnTo>
                  <a:pt x="41" y="992"/>
                </a:lnTo>
                <a:lnTo>
                  <a:pt x="43" y="1094"/>
                </a:lnTo>
                <a:lnTo>
                  <a:pt x="46" y="1190"/>
                </a:lnTo>
                <a:lnTo>
                  <a:pt x="50" y="1282"/>
                </a:lnTo>
                <a:lnTo>
                  <a:pt x="55" y="1370"/>
                </a:lnTo>
                <a:lnTo>
                  <a:pt x="57" y="1414"/>
                </a:lnTo>
                <a:lnTo>
                  <a:pt x="56" y="1456"/>
                </a:lnTo>
                <a:lnTo>
                  <a:pt x="55" y="1500"/>
                </a:lnTo>
                <a:lnTo>
                  <a:pt x="52" y="1544"/>
                </a:lnTo>
                <a:lnTo>
                  <a:pt x="46" y="1636"/>
                </a:lnTo>
                <a:lnTo>
                  <a:pt x="40" y="1736"/>
                </a:lnTo>
                <a:lnTo>
                  <a:pt x="38" y="1786"/>
                </a:lnTo>
                <a:lnTo>
                  <a:pt x="38" y="1838"/>
                </a:lnTo>
                <a:lnTo>
                  <a:pt x="37" y="1942"/>
                </a:lnTo>
                <a:lnTo>
                  <a:pt x="39" y="2046"/>
                </a:lnTo>
                <a:lnTo>
                  <a:pt x="40" y="2148"/>
                </a:lnTo>
                <a:lnTo>
                  <a:pt x="41" y="2248"/>
                </a:lnTo>
                <a:lnTo>
                  <a:pt x="40" y="2344"/>
                </a:lnTo>
                <a:lnTo>
                  <a:pt x="39" y="2392"/>
                </a:lnTo>
                <a:lnTo>
                  <a:pt x="37" y="2438"/>
                </a:lnTo>
                <a:lnTo>
                  <a:pt x="35" y="2482"/>
                </a:lnTo>
                <a:lnTo>
                  <a:pt x="31" y="2526"/>
                </a:lnTo>
                <a:lnTo>
                  <a:pt x="25" y="2612"/>
                </a:lnTo>
                <a:lnTo>
                  <a:pt x="22" y="2692"/>
                </a:lnTo>
                <a:lnTo>
                  <a:pt x="20" y="2766"/>
                </a:lnTo>
                <a:lnTo>
                  <a:pt x="15" y="2830"/>
                </a:lnTo>
                <a:lnTo>
                  <a:pt x="11" y="2886"/>
                </a:lnTo>
                <a:lnTo>
                  <a:pt x="5" y="2936"/>
                </a:lnTo>
                <a:lnTo>
                  <a:pt x="2" y="2976"/>
                </a:lnTo>
                <a:lnTo>
                  <a:pt x="1" y="2994"/>
                </a:lnTo>
                <a:lnTo>
                  <a:pt x="0" y="3010"/>
                </a:lnTo>
                <a:lnTo>
                  <a:pt x="2" y="3032"/>
                </a:lnTo>
                <a:lnTo>
                  <a:pt x="4" y="3052"/>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356" name="Rectangle 68"/>
          <p:cNvSpPr>
            <a:spLocks noGrp="1" noChangeArrowheads="1"/>
          </p:cNvSpPr>
          <p:nvPr>
            <p:ph type="ctrTitle"/>
          </p:nvPr>
        </p:nvSpPr>
        <p:spPr>
          <a:xfrm>
            <a:off x="457200" y="2286000"/>
            <a:ext cx="8229600" cy="1143000"/>
          </a:xfrm>
        </p:spPr>
        <p:txBody>
          <a:bodyPr/>
          <a:lstStyle>
            <a:lvl1pPr algn="ctr">
              <a:defRPr sz="4400"/>
            </a:lvl1pPr>
          </a:lstStyle>
          <a:p>
            <a:r>
              <a:rPr lang="en-US" altLang="ja-JP" dirty="0"/>
              <a:t>Click to edit Master title style</a:t>
            </a:r>
          </a:p>
        </p:txBody>
      </p:sp>
      <p:sp>
        <p:nvSpPr>
          <p:cNvPr id="12357" name="Rectangle 69"/>
          <p:cNvSpPr>
            <a:spLocks noGrp="1" noChangeArrowheads="1"/>
          </p:cNvSpPr>
          <p:nvPr>
            <p:ph type="subTitle" idx="1"/>
          </p:nvPr>
        </p:nvSpPr>
        <p:spPr>
          <a:xfrm>
            <a:off x="1371600" y="3886200"/>
            <a:ext cx="6400800" cy="1752600"/>
          </a:xfrm>
        </p:spPr>
        <p:txBody>
          <a:bodyPr/>
          <a:lstStyle>
            <a:lvl1pPr marL="0" indent="101600" algn="ctr">
              <a:buFont typeface="Wingdings" charset="2"/>
              <a:buNone/>
              <a:defRPr/>
            </a:lvl1pPr>
          </a:lstStyle>
          <a:p>
            <a:r>
              <a:rPr lang="en-US" altLang="ja-JP"/>
              <a:t>Click to edit Master subtitle style</a:t>
            </a:r>
          </a:p>
        </p:txBody>
      </p:sp>
      <p:sp>
        <p:nvSpPr>
          <p:cNvPr id="69" name="Rectangle 66"/>
          <p:cNvSpPr>
            <a:spLocks noGrp="1" noChangeArrowheads="1"/>
          </p:cNvSpPr>
          <p:nvPr>
            <p:ph type="dt" sz="half" idx="10"/>
          </p:nvPr>
        </p:nvSpPr>
        <p:spPr/>
        <p:txBody>
          <a:bodyPr/>
          <a:lstStyle>
            <a:lvl1pPr>
              <a:defRPr>
                <a:solidFill>
                  <a:srgbClr val="FFFFFF"/>
                </a:solidFill>
              </a:defRPr>
            </a:lvl1pPr>
          </a:lstStyle>
          <a:p>
            <a:pPr>
              <a:defRPr/>
            </a:pPr>
            <a:endParaRPr lang="en-US" altLang="ja-JP"/>
          </a:p>
        </p:txBody>
      </p:sp>
      <p:sp>
        <p:nvSpPr>
          <p:cNvPr id="70" name="Rectangle 67"/>
          <p:cNvSpPr>
            <a:spLocks noGrp="1" noChangeArrowheads="1"/>
          </p:cNvSpPr>
          <p:nvPr>
            <p:ph type="ftr" sz="quarter" idx="11"/>
          </p:nvPr>
        </p:nvSpPr>
        <p:spPr>
          <a:xfrm>
            <a:off x="2057400" y="6248400"/>
            <a:ext cx="5257800" cy="457200"/>
          </a:xfrm>
        </p:spPr>
        <p:txBody>
          <a:bodyPr/>
          <a:lstStyle>
            <a:lvl1pPr>
              <a:defRPr>
                <a:solidFill>
                  <a:srgbClr val="FFFFFF"/>
                </a:solidFill>
              </a:defRPr>
            </a:lvl1pPr>
          </a:lstStyle>
          <a:p>
            <a:pPr>
              <a:defRPr/>
            </a:pPr>
            <a:endParaRPr lang="en-US" altLang="ja-JP"/>
          </a:p>
        </p:txBody>
      </p:sp>
      <p:sp>
        <p:nvSpPr>
          <p:cNvPr id="71" name="Rectangle 71"/>
          <p:cNvSpPr>
            <a:spLocks noGrp="1" noChangeArrowheads="1"/>
          </p:cNvSpPr>
          <p:nvPr>
            <p:ph type="sldNum" sz="quarter" idx="12"/>
          </p:nvPr>
        </p:nvSpPr>
        <p:spPr/>
        <p:txBody>
          <a:bodyPr/>
          <a:lstStyle>
            <a:lvl1pPr algn="r">
              <a:defRPr smtClean="0"/>
            </a:lvl1pPr>
          </a:lstStyle>
          <a:p>
            <a:pPr>
              <a:defRPr/>
            </a:pPr>
            <a:fld id="{2AAEE7BF-705D-C440-A5AF-FCD3D75FCE9C}" type="slidenum">
              <a:rPr lang="en-US" altLang="ja-JP"/>
              <a:pPr>
                <a:defRPr/>
              </a:pPr>
              <a:t>‹#›</a:t>
            </a:fld>
            <a:endParaRPr lang="en-US" altLang="ja-JP"/>
          </a:p>
        </p:txBody>
      </p:sp>
    </p:spTree>
    <p:extLst>
      <p:ext uri="{BB962C8B-B14F-4D97-AF65-F5344CB8AC3E}">
        <p14:creationId xmlns:p14="http://schemas.microsoft.com/office/powerpoint/2010/main" val="145276533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219C2D4E-2861-C342-8BEF-A89D9C46AAC5}" type="slidenum">
              <a:rPr lang="zh-CN" altLang="en-US"/>
              <a:pPr>
                <a:defRPr/>
              </a:pPr>
              <a:t>‹#›</a:t>
            </a:fld>
            <a:endParaRPr lang="en-US" altLang="zh-CN"/>
          </a:p>
        </p:txBody>
      </p:sp>
    </p:spTree>
    <p:extLst>
      <p:ext uri="{BB962C8B-B14F-4D97-AF65-F5344CB8AC3E}">
        <p14:creationId xmlns:p14="http://schemas.microsoft.com/office/powerpoint/2010/main" val="2423229469"/>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94B9A6A2-E337-514A-BAA1-B15D95615E6C}" type="slidenum">
              <a:rPr lang="zh-CN" altLang="en-US"/>
              <a:pPr>
                <a:defRPr/>
              </a:pPr>
              <a:t>‹#›</a:t>
            </a:fld>
            <a:endParaRPr lang="en-US" altLang="zh-CN"/>
          </a:p>
        </p:txBody>
      </p:sp>
    </p:spTree>
    <p:extLst>
      <p:ext uri="{BB962C8B-B14F-4D97-AF65-F5344CB8AC3E}">
        <p14:creationId xmlns:p14="http://schemas.microsoft.com/office/powerpoint/2010/main" val="332294178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A20DDB0D-B1C3-7748-9E95-203F12086A66}" type="slidenum">
              <a:rPr lang="zh-CN" altLang="en-US"/>
              <a:pPr>
                <a:defRPr/>
              </a:pPr>
              <a:t>‹#›</a:t>
            </a:fld>
            <a:endParaRPr lang="en-US" altLang="zh-CN"/>
          </a:p>
        </p:txBody>
      </p:sp>
    </p:spTree>
    <p:extLst>
      <p:ext uri="{BB962C8B-B14F-4D97-AF65-F5344CB8AC3E}">
        <p14:creationId xmlns:p14="http://schemas.microsoft.com/office/powerpoint/2010/main" val="7894023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85BAE5B9-2CA9-E040-9FC9-6BFEFF8FD5D6}" type="slidenum">
              <a:rPr lang="zh-CN" altLang="en-US"/>
              <a:pPr>
                <a:defRPr/>
              </a:pPr>
              <a:t>‹#›</a:t>
            </a:fld>
            <a:endParaRPr lang="en-US" altLang="zh-CN"/>
          </a:p>
        </p:txBody>
      </p:sp>
    </p:spTree>
    <p:extLst>
      <p:ext uri="{BB962C8B-B14F-4D97-AF65-F5344CB8AC3E}">
        <p14:creationId xmlns:p14="http://schemas.microsoft.com/office/powerpoint/2010/main" val="123248173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Helvetica" panose="020B0604020202020204" pitchFamily="34" charset="0"/>
              <a:cs typeface="+mn-cs"/>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smtClean="0"/>
            </a:lvl1pPr>
          </a:lstStyle>
          <a:p>
            <a:pPr>
              <a:defRPr/>
            </a:pPr>
            <a:fld id="{71B5CFA4-AEE1-B04F-BD59-AB288D0F3F7F}" type="slidenum">
              <a:rPr lang="zh-CN" altLang="en-US"/>
              <a:pPr>
                <a:defRPr/>
              </a:pPr>
              <a:t>‹#›</a:t>
            </a:fld>
            <a:endParaRPr lang="en-US" altLang="zh-CN"/>
          </a:p>
        </p:txBody>
      </p:sp>
    </p:spTree>
    <p:extLst>
      <p:ext uri="{BB962C8B-B14F-4D97-AF65-F5344CB8AC3E}">
        <p14:creationId xmlns:p14="http://schemas.microsoft.com/office/powerpoint/2010/main" val="137486402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52930FEB-1738-2D45-B723-52FB8C864B23}" type="slidenum">
              <a:rPr lang="zh-CN" altLang="en-US"/>
              <a:pPr>
                <a:defRPr/>
              </a:pPr>
              <a:t>‹#›</a:t>
            </a:fld>
            <a:endParaRPr lang="en-US" altLang="zh-CN"/>
          </a:p>
        </p:txBody>
      </p:sp>
    </p:spTree>
    <p:extLst>
      <p:ext uri="{BB962C8B-B14F-4D97-AF65-F5344CB8AC3E}">
        <p14:creationId xmlns:p14="http://schemas.microsoft.com/office/powerpoint/2010/main" val="278171996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818A9318-85E7-434B-A8FD-718E35300D1F}" type="slidenum">
              <a:rPr lang="zh-CN" altLang="en-US"/>
              <a:pPr>
                <a:defRPr/>
              </a:pPr>
              <a:t>‹#›</a:t>
            </a:fld>
            <a:endParaRPr lang="en-US" altLang="zh-CN"/>
          </a:p>
        </p:txBody>
      </p:sp>
    </p:spTree>
    <p:extLst>
      <p:ext uri="{BB962C8B-B14F-4D97-AF65-F5344CB8AC3E}">
        <p14:creationId xmlns:p14="http://schemas.microsoft.com/office/powerpoint/2010/main" val="420187210"/>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32FE8898-5C23-D742-84A3-9BA807DEAC6A}" type="slidenum">
              <a:rPr lang="zh-CN" altLang="en-US"/>
              <a:pPr>
                <a:defRPr/>
              </a:pPr>
              <a:t>‹#›</a:t>
            </a:fld>
            <a:endParaRPr lang="en-US" altLang="zh-CN"/>
          </a:p>
        </p:txBody>
      </p:sp>
    </p:spTree>
    <p:extLst>
      <p:ext uri="{BB962C8B-B14F-4D97-AF65-F5344CB8AC3E}">
        <p14:creationId xmlns:p14="http://schemas.microsoft.com/office/powerpoint/2010/main" val="365998686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FEBEB1CC-393D-4C42-A7D3-8DE0709B5096}" type="slidenum">
              <a:rPr lang="zh-CN" altLang="en-US"/>
              <a:pPr>
                <a:defRPr/>
              </a:pPr>
              <a:t>‹#›</a:t>
            </a:fld>
            <a:endParaRPr lang="en-US" altLang="zh-CN"/>
          </a:p>
        </p:txBody>
      </p:sp>
    </p:spTree>
    <p:extLst>
      <p:ext uri="{BB962C8B-B14F-4D97-AF65-F5344CB8AC3E}">
        <p14:creationId xmlns:p14="http://schemas.microsoft.com/office/powerpoint/2010/main" val="162246839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4D46C3FD-D459-B84B-A483-85EE97B5B9E6}" type="slidenum">
              <a:rPr lang="zh-CN" altLang="en-US"/>
              <a:pPr>
                <a:defRPr/>
              </a:pPr>
              <a:t>‹#›</a:t>
            </a:fld>
            <a:endParaRPr lang="en-US" altLang="zh-CN"/>
          </a:p>
        </p:txBody>
      </p:sp>
    </p:spTree>
    <p:extLst>
      <p:ext uri="{BB962C8B-B14F-4D97-AF65-F5344CB8AC3E}">
        <p14:creationId xmlns:p14="http://schemas.microsoft.com/office/powerpoint/2010/main" val="40250731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8036E29B-DEAB-614E-933D-69C54D6A9569}" type="slidenum">
              <a:rPr lang="en-US" altLang="ja-JP"/>
              <a:pPr>
                <a:defRPr/>
              </a:pPr>
              <a:t>‹#›</a:t>
            </a:fld>
            <a:endParaRPr lang="en-US" altLang="ja-JP"/>
          </a:p>
        </p:txBody>
      </p:sp>
    </p:spTree>
    <p:extLst>
      <p:ext uri="{BB962C8B-B14F-4D97-AF65-F5344CB8AC3E}">
        <p14:creationId xmlns:p14="http://schemas.microsoft.com/office/powerpoint/2010/main" val="97426646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158EC7DA-FBE2-1C43-8B95-4E0FDF8E2720}" type="slidenum">
              <a:rPr lang="zh-CN" altLang="en-US"/>
              <a:pPr>
                <a:defRPr/>
              </a:pPr>
              <a:t>‹#›</a:t>
            </a:fld>
            <a:endParaRPr lang="en-US" altLang="zh-CN"/>
          </a:p>
        </p:txBody>
      </p:sp>
    </p:spTree>
    <p:extLst>
      <p:ext uri="{BB962C8B-B14F-4D97-AF65-F5344CB8AC3E}">
        <p14:creationId xmlns:p14="http://schemas.microsoft.com/office/powerpoint/2010/main" val="451348337"/>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F8135FB4-C431-5F41-A783-AD78F8FCDAC2}" type="slidenum">
              <a:rPr lang="zh-CN" altLang="en-US"/>
              <a:pPr>
                <a:defRPr/>
              </a:pPr>
              <a:t>‹#›</a:t>
            </a:fld>
            <a:endParaRPr lang="en-US" altLang="zh-CN"/>
          </a:p>
        </p:txBody>
      </p:sp>
    </p:spTree>
    <p:extLst>
      <p:ext uri="{BB962C8B-B14F-4D97-AF65-F5344CB8AC3E}">
        <p14:creationId xmlns:p14="http://schemas.microsoft.com/office/powerpoint/2010/main" val="926641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5BF43CCE-DC84-F743-9E1C-99850AE2337A}" type="slidenum">
              <a:rPr lang="zh-CN" altLang="en-US"/>
              <a:pPr>
                <a:defRPr/>
              </a:pPr>
              <a:t>‹#›</a:t>
            </a:fld>
            <a:endParaRPr lang="en-US" altLang="zh-CN"/>
          </a:p>
        </p:txBody>
      </p:sp>
    </p:spTree>
    <p:extLst>
      <p:ext uri="{BB962C8B-B14F-4D97-AF65-F5344CB8AC3E}">
        <p14:creationId xmlns:p14="http://schemas.microsoft.com/office/powerpoint/2010/main" val="161812154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39B719D4-E829-9D40-B874-A8E35C0ED2F5}" type="slidenum">
              <a:rPr lang="zh-CN" altLang="en-US"/>
              <a:pPr>
                <a:defRPr/>
              </a:pPr>
              <a:t>‹#›</a:t>
            </a:fld>
            <a:endParaRPr lang="en-US" altLang="zh-CN"/>
          </a:p>
        </p:txBody>
      </p:sp>
    </p:spTree>
    <p:extLst>
      <p:ext uri="{BB962C8B-B14F-4D97-AF65-F5344CB8AC3E}">
        <p14:creationId xmlns:p14="http://schemas.microsoft.com/office/powerpoint/2010/main" val="285752923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9552A60F-D4E0-944A-9BD3-95F7222BCF7C}" type="slidenum">
              <a:rPr lang="zh-CN" altLang="en-US"/>
              <a:pPr>
                <a:defRPr/>
              </a:pPr>
              <a:t>‹#›</a:t>
            </a:fld>
            <a:endParaRPr lang="en-US" altLang="zh-CN"/>
          </a:p>
        </p:txBody>
      </p:sp>
    </p:spTree>
    <p:extLst>
      <p:ext uri="{BB962C8B-B14F-4D97-AF65-F5344CB8AC3E}">
        <p14:creationId xmlns:p14="http://schemas.microsoft.com/office/powerpoint/2010/main" val="382912352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0"/>
            <a:ext cx="9147175" cy="6867525"/>
            <a:chOff x="-2" y="0"/>
            <a:chExt cx="5762" cy="4326"/>
          </a:xfrm>
        </p:grpSpPr>
        <p:grpSp>
          <p:nvGrpSpPr>
            <p:cNvPr id="5" name="Group 3"/>
            <p:cNvGrpSpPr>
              <a:grpSpLocks/>
            </p:cNvGrpSpPr>
            <p:nvPr userDrawn="1"/>
          </p:nvGrpSpPr>
          <p:grpSpPr bwMode="auto">
            <a:xfrm>
              <a:off x="-2" y="0"/>
              <a:ext cx="5712" cy="4326"/>
              <a:chOff x="-2" y="0"/>
              <a:chExt cx="5712" cy="4326"/>
            </a:xfrm>
          </p:grpSpPr>
          <p:sp>
            <p:nvSpPr>
              <p:cNvPr id="8" name="Rectangle 4"/>
              <p:cNvSpPr>
                <a:spLocks noChangeArrowheads="1"/>
              </p:cNvSpPr>
              <p:nvPr/>
            </p:nvSpPr>
            <p:spPr bwMode="auto">
              <a:xfrm>
                <a:off x="-2"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9" name="Rectangle 5"/>
              <p:cNvSpPr>
                <a:spLocks noChangeArrowheads="1"/>
              </p:cNvSpPr>
              <p:nvPr/>
            </p:nvSpPr>
            <p:spPr bwMode="auto">
              <a:xfrm>
                <a:off x="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0" name="Rectangle 6"/>
              <p:cNvSpPr>
                <a:spLocks noChangeArrowheads="1"/>
              </p:cNvSpPr>
              <p:nvPr/>
            </p:nvSpPr>
            <p:spPr bwMode="auto">
              <a:xfrm>
                <a:off x="1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1" name="Rectangle 7"/>
              <p:cNvSpPr>
                <a:spLocks noChangeArrowheads="1"/>
              </p:cNvSpPr>
              <p:nvPr/>
            </p:nvSpPr>
            <p:spPr bwMode="auto">
              <a:xfrm>
                <a:off x="2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2" name="Rectangle 8"/>
              <p:cNvSpPr>
                <a:spLocks noChangeArrowheads="1"/>
              </p:cNvSpPr>
              <p:nvPr/>
            </p:nvSpPr>
            <p:spPr bwMode="auto">
              <a:xfrm>
                <a:off x="3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3" name="Rectangle 9"/>
              <p:cNvSpPr>
                <a:spLocks noChangeArrowheads="1"/>
              </p:cNvSpPr>
              <p:nvPr/>
            </p:nvSpPr>
            <p:spPr bwMode="auto">
              <a:xfrm>
                <a:off x="4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4" name="Rectangle 10"/>
              <p:cNvSpPr>
                <a:spLocks noChangeArrowheads="1"/>
              </p:cNvSpPr>
              <p:nvPr/>
            </p:nvSpPr>
            <p:spPr bwMode="auto">
              <a:xfrm>
                <a:off x="5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5" name="Rectangle 11"/>
              <p:cNvSpPr>
                <a:spLocks noChangeArrowheads="1"/>
              </p:cNvSpPr>
              <p:nvPr/>
            </p:nvSpPr>
            <p:spPr bwMode="auto">
              <a:xfrm>
                <a:off x="6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6" name="Rectangle 12"/>
              <p:cNvSpPr>
                <a:spLocks noChangeArrowheads="1"/>
              </p:cNvSpPr>
              <p:nvPr/>
            </p:nvSpPr>
            <p:spPr bwMode="auto">
              <a:xfrm>
                <a:off x="7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7" name="Rectangle 13"/>
              <p:cNvSpPr>
                <a:spLocks noChangeArrowheads="1"/>
              </p:cNvSpPr>
              <p:nvPr/>
            </p:nvSpPr>
            <p:spPr bwMode="auto">
              <a:xfrm>
                <a:off x="8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8" name="Rectangle 14"/>
              <p:cNvSpPr>
                <a:spLocks noChangeArrowheads="1"/>
              </p:cNvSpPr>
              <p:nvPr/>
            </p:nvSpPr>
            <p:spPr bwMode="auto">
              <a:xfrm>
                <a:off x="9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19" name="Rectangle 15"/>
              <p:cNvSpPr>
                <a:spLocks noChangeArrowheads="1"/>
              </p:cNvSpPr>
              <p:nvPr/>
            </p:nvSpPr>
            <p:spPr bwMode="auto">
              <a:xfrm>
                <a:off x="10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0" name="Rectangle 16"/>
              <p:cNvSpPr>
                <a:spLocks noChangeArrowheads="1"/>
              </p:cNvSpPr>
              <p:nvPr/>
            </p:nvSpPr>
            <p:spPr bwMode="auto">
              <a:xfrm>
                <a:off x="11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1" name="Rectangle 17"/>
              <p:cNvSpPr>
                <a:spLocks noChangeArrowheads="1"/>
              </p:cNvSpPr>
              <p:nvPr/>
            </p:nvSpPr>
            <p:spPr bwMode="auto">
              <a:xfrm>
                <a:off x="12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2" name="Rectangle 18"/>
              <p:cNvSpPr>
                <a:spLocks noChangeArrowheads="1"/>
              </p:cNvSpPr>
              <p:nvPr/>
            </p:nvSpPr>
            <p:spPr bwMode="auto">
              <a:xfrm>
                <a:off x="13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3" name="Rectangle 19"/>
              <p:cNvSpPr>
                <a:spLocks noChangeArrowheads="1"/>
              </p:cNvSpPr>
              <p:nvPr/>
            </p:nvSpPr>
            <p:spPr bwMode="auto">
              <a:xfrm>
                <a:off x="14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4" name="Rectangle 20"/>
              <p:cNvSpPr>
                <a:spLocks noChangeArrowheads="1"/>
              </p:cNvSpPr>
              <p:nvPr/>
            </p:nvSpPr>
            <p:spPr bwMode="auto">
              <a:xfrm>
                <a:off x="15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5" name="Rectangle 21"/>
              <p:cNvSpPr>
                <a:spLocks noChangeArrowheads="1"/>
              </p:cNvSpPr>
              <p:nvPr/>
            </p:nvSpPr>
            <p:spPr bwMode="auto">
              <a:xfrm>
                <a:off x="16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6" name="Rectangle 22"/>
              <p:cNvSpPr>
                <a:spLocks noChangeArrowheads="1"/>
              </p:cNvSpPr>
              <p:nvPr/>
            </p:nvSpPr>
            <p:spPr bwMode="auto">
              <a:xfrm>
                <a:off x="17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7" name="Rectangle 23"/>
              <p:cNvSpPr>
                <a:spLocks noChangeArrowheads="1"/>
              </p:cNvSpPr>
              <p:nvPr/>
            </p:nvSpPr>
            <p:spPr bwMode="auto">
              <a:xfrm>
                <a:off x="18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8" name="Rectangle 24"/>
              <p:cNvSpPr>
                <a:spLocks noChangeArrowheads="1"/>
              </p:cNvSpPr>
              <p:nvPr/>
            </p:nvSpPr>
            <p:spPr bwMode="auto">
              <a:xfrm>
                <a:off x="19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29" name="Rectangle 25"/>
              <p:cNvSpPr>
                <a:spLocks noChangeArrowheads="1"/>
              </p:cNvSpPr>
              <p:nvPr/>
            </p:nvSpPr>
            <p:spPr bwMode="auto">
              <a:xfrm>
                <a:off x="20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0" name="Rectangle 26"/>
              <p:cNvSpPr>
                <a:spLocks noChangeArrowheads="1"/>
              </p:cNvSpPr>
              <p:nvPr/>
            </p:nvSpPr>
            <p:spPr bwMode="auto">
              <a:xfrm>
                <a:off x="21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1" name="Rectangle 27"/>
              <p:cNvSpPr>
                <a:spLocks noChangeArrowheads="1"/>
              </p:cNvSpPr>
              <p:nvPr/>
            </p:nvSpPr>
            <p:spPr bwMode="auto">
              <a:xfrm>
                <a:off x="22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2" name="Rectangle 28"/>
              <p:cNvSpPr>
                <a:spLocks noChangeArrowheads="1"/>
              </p:cNvSpPr>
              <p:nvPr/>
            </p:nvSpPr>
            <p:spPr bwMode="auto">
              <a:xfrm>
                <a:off x="23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3" name="Rectangle 29"/>
              <p:cNvSpPr>
                <a:spLocks noChangeArrowheads="1"/>
              </p:cNvSpPr>
              <p:nvPr/>
            </p:nvSpPr>
            <p:spPr bwMode="auto">
              <a:xfrm>
                <a:off x="23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4" name="Rectangle 30"/>
              <p:cNvSpPr>
                <a:spLocks noChangeArrowheads="1"/>
              </p:cNvSpPr>
              <p:nvPr/>
            </p:nvSpPr>
            <p:spPr bwMode="auto">
              <a:xfrm>
                <a:off x="24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5" name="Rectangle 31"/>
              <p:cNvSpPr>
                <a:spLocks noChangeArrowheads="1"/>
              </p:cNvSpPr>
              <p:nvPr/>
            </p:nvSpPr>
            <p:spPr bwMode="auto">
              <a:xfrm>
                <a:off x="25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6" name="Rectangle 32"/>
              <p:cNvSpPr>
                <a:spLocks noChangeArrowheads="1"/>
              </p:cNvSpPr>
              <p:nvPr/>
            </p:nvSpPr>
            <p:spPr bwMode="auto">
              <a:xfrm>
                <a:off x="26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 name="Rectangle 33"/>
              <p:cNvSpPr>
                <a:spLocks noChangeArrowheads="1"/>
              </p:cNvSpPr>
              <p:nvPr/>
            </p:nvSpPr>
            <p:spPr bwMode="auto">
              <a:xfrm>
                <a:off x="27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8" name="Rectangle 34"/>
              <p:cNvSpPr>
                <a:spLocks noChangeArrowheads="1"/>
              </p:cNvSpPr>
              <p:nvPr/>
            </p:nvSpPr>
            <p:spPr bwMode="auto">
              <a:xfrm>
                <a:off x="28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9" name="Rectangle 35"/>
              <p:cNvSpPr>
                <a:spLocks noChangeArrowheads="1"/>
              </p:cNvSpPr>
              <p:nvPr/>
            </p:nvSpPr>
            <p:spPr bwMode="auto">
              <a:xfrm>
                <a:off x="29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0" name="Rectangle 36"/>
              <p:cNvSpPr>
                <a:spLocks noChangeArrowheads="1"/>
              </p:cNvSpPr>
              <p:nvPr/>
            </p:nvSpPr>
            <p:spPr bwMode="auto">
              <a:xfrm>
                <a:off x="30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1" name="Rectangle 37"/>
              <p:cNvSpPr>
                <a:spLocks noChangeArrowheads="1"/>
              </p:cNvSpPr>
              <p:nvPr/>
            </p:nvSpPr>
            <p:spPr bwMode="auto">
              <a:xfrm>
                <a:off x="31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2" name="Rectangle 38"/>
              <p:cNvSpPr>
                <a:spLocks noChangeArrowheads="1"/>
              </p:cNvSpPr>
              <p:nvPr/>
            </p:nvSpPr>
            <p:spPr bwMode="auto">
              <a:xfrm>
                <a:off x="32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3" name="Rectangle 39"/>
              <p:cNvSpPr>
                <a:spLocks noChangeArrowheads="1"/>
              </p:cNvSpPr>
              <p:nvPr/>
            </p:nvSpPr>
            <p:spPr bwMode="auto">
              <a:xfrm>
                <a:off x="335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4" name="Rectangle 40"/>
              <p:cNvSpPr>
                <a:spLocks noChangeArrowheads="1"/>
              </p:cNvSpPr>
              <p:nvPr/>
            </p:nvSpPr>
            <p:spPr bwMode="auto">
              <a:xfrm>
                <a:off x="345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5" name="Rectangle 41"/>
              <p:cNvSpPr>
                <a:spLocks noChangeArrowheads="1"/>
              </p:cNvSpPr>
              <p:nvPr/>
            </p:nvSpPr>
            <p:spPr bwMode="auto">
              <a:xfrm>
                <a:off x="355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6" name="Rectangle 42"/>
              <p:cNvSpPr>
                <a:spLocks noChangeArrowheads="1"/>
              </p:cNvSpPr>
              <p:nvPr/>
            </p:nvSpPr>
            <p:spPr bwMode="auto">
              <a:xfrm>
                <a:off x="364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7" name="Rectangle 43"/>
              <p:cNvSpPr>
                <a:spLocks noChangeArrowheads="1"/>
              </p:cNvSpPr>
              <p:nvPr/>
            </p:nvSpPr>
            <p:spPr bwMode="auto">
              <a:xfrm>
                <a:off x="374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8" name="Rectangle 44"/>
              <p:cNvSpPr>
                <a:spLocks noChangeArrowheads="1"/>
              </p:cNvSpPr>
              <p:nvPr/>
            </p:nvSpPr>
            <p:spPr bwMode="auto">
              <a:xfrm>
                <a:off x="383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49" name="Rectangle 45"/>
              <p:cNvSpPr>
                <a:spLocks noChangeArrowheads="1"/>
              </p:cNvSpPr>
              <p:nvPr/>
            </p:nvSpPr>
            <p:spPr bwMode="auto">
              <a:xfrm>
                <a:off x="393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0" name="Rectangle 46"/>
              <p:cNvSpPr>
                <a:spLocks noChangeArrowheads="1"/>
              </p:cNvSpPr>
              <p:nvPr/>
            </p:nvSpPr>
            <p:spPr bwMode="auto">
              <a:xfrm>
                <a:off x="403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1" name="Rectangle 47"/>
              <p:cNvSpPr>
                <a:spLocks noChangeArrowheads="1"/>
              </p:cNvSpPr>
              <p:nvPr/>
            </p:nvSpPr>
            <p:spPr bwMode="auto">
              <a:xfrm>
                <a:off x="412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2" name="Rectangle 48"/>
              <p:cNvSpPr>
                <a:spLocks noChangeArrowheads="1"/>
              </p:cNvSpPr>
              <p:nvPr/>
            </p:nvSpPr>
            <p:spPr bwMode="auto">
              <a:xfrm>
                <a:off x="422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3" name="Rectangle 49"/>
              <p:cNvSpPr>
                <a:spLocks noChangeArrowheads="1"/>
              </p:cNvSpPr>
              <p:nvPr/>
            </p:nvSpPr>
            <p:spPr bwMode="auto">
              <a:xfrm>
                <a:off x="431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4" name="Rectangle 50"/>
              <p:cNvSpPr>
                <a:spLocks noChangeArrowheads="1"/>
              </p:cNvSpPr>
              <p:nvPr/>
            </p:nvSpPr>
            <p:spPr bwMode="auto">
              <a:xfrm>
                <a:off x="441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5" name="Rectangle 51"/>
              <p:cNvSpPr>
                <a:spLocks noChangeArrowheads="1"/>
              </p:cNvSpPr>
              <p:nvPr/>
            </p:nvSpPr>
            <p:spPr bwMode="auto">
              <a:xfrm>
                <a:off x="451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6" name="Rectangle 52"/>
              <p:cNvSpPr>
                <a:spLocks noChangeArrowheads="1"/>
              </p:cNvSpPr>
              <p:nvPr/>
            </p:nvSpPr>
            <p:spPr bwMode="auto">
              <a:xfrm>
                <a:off x="460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7" name="Rectangle 53"/>
              <p:cNvSpPr>
                <a:spLocks noChangeArrowheads="1"/>
              </p:cNvSpPr>
              <p:nvPr/>
            </p:nvSpPr>
            <p:spPr bwMode="auto">
              <a:xfrm>
                <a:off x="470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8" name="Rectangle 54"/>
              <p:cNvSpPr>
                <a:spLocks noChangeArrowheads="1"/>
              </p:cNvSpPr>
              <p:nvPr/>
            </p:nvSpPr>
            <p:spPr bwMode="auto">
              <a:xfrm>
                <a:off x="479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59" name="Rectangle 55"/>
              <p:cNvSpPr>
                <a:spLocks noChangeArrowheads="1"/>
              </p:cNvSpPr>
              <p:nvPr/>
            </p:nvSpPr>
            <p:spPr bwMode="auto">
              <a:xfrm>
                <a:off x="489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0" name="Rectangle 56"/>
              <p:cNvSpPr>
                <a:spLocks noChangeArrowheads="1"/>
              </p:cNvSpPr>
              <p:nvPr/>
            </p:nvSpPr>
            <p:spPr bwMode="auto">
              <a:xfrm>
                <a:off x="499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1" name="Rectangle 57"/>
              <p:cNvSpPr>
                <a:spLocks noChangeArrowheads="1"/>
              </p:cNvSpPr>
              <p:nvPr/>
            </p:nvSpPr>
            <p:spPr bwMode="auto">
              <a:xfrm>
                <a:off x="508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2" name="Rectangle 58"/>
              <p:cNvSpPr>
                <a:spLocks noChangeArrowheads="1"/>
              </p:cNvSpPr>
              <p:nvPr/>
            </p:nvSpPr>
            <p:spPr bwMode="auto">
              <a:xfrm>
                <a:off x="518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3" name="Rectangle 59"/>
              <p:cNvSpPr>
                <a:spLocks noChangeArrowheads="1"/>
              </p:cNvSpPr>
              <p:nvPr/>
            </p:nvSpPr>
            <p:spPr bwMode="auto">
              <a:xfrm>
                <a:off x="527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4" name="Rectangle 60"/>
              <p:cNvSpPr>
                <a:spLocks noChangeArrowheads="1"/>
              </p:cNvSpPr>
              <p:nvPr/>
            </p:nvSpPr>
            <p:spPr bwMode="auto">
              <a:xfrm>
                <a:off x="537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5" name="Rectangle 61"/>
              <p:cNvSpPr>
                <a:spLocks noChangeArrowheads="1"/>
              </p:cNvSpPr>
              <p:nvPr/>
            </p:nvSpPr>
            <p:spPr bwMode="auto">
              <a:xfrm>
                <a:off x="547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6" name="Rectangle 62"/>
              <p:cNvSpPr>
                <a:spLocks noChangeArrowheads="1"/>
              </p:cNvSpPr>
              <p:nvPr/>
            </p:nvSpPr>
            <p:spPr bwMode="auto">
              <a:xfrm>
                <a:off x="556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67" name="Rectangle 63"/>
              <p:cNvSpPr>
                <a:spLocks noChangeArrowheads="1"/>
              </p:cNvSpPr>
              <p:nvPr/>
            </p:nvSpPr>
            <p:spPr bwMode="auto">
              <a:xfrm>
                <a:off x="566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 name="Rectangle 64"/>
            <p:cNvSpPr>
              <a:spLocks noChangeArrowheads="1"/>
            </p:cNvSpPr>
            <p:nvPr/>
          </p:nvSpPr>
          <p:spPr bwMode="auto">
            <a:xfrm>
              <a:off x="429"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7" name="Rectangle 65"/>
            <p:cNvSpPr>
              <a:spLocks noChangeArrowheads="1"/>
            </p:cNvSpPr>
            <p:nvPr/>
          </p:nvSpPr>
          <p:spPr bwMode="auto">
            <a:xfrm>
              <a:off x="0" y="0"/>
              <a:ext cx="5760" cy="321"/>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68" name="Rectangle 66"/>
          <p:cNvSpPr>
            <a:spLocks noChangeArrowheads="1"/>
          </p:cNvSpPr>
          <p:nvPr/>
        </p:nvSpPr>
        <p:spPr bwMode="auto">
          <a:xfrm>
            <a:off x="3505200" y="2590800"/>
            <a:ext cx="4892675" cy="76200"/>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Helvetica" panose="020B0604020202020204" pitchFamily="34" charset="0"/>
              <a:cs typeface="+mn-cs"/>
            </a:endParaRPr>
          </a:p>
        </p:txBody>
      </p:sp>
      <p:sp>
        <p:nvSpPr>
          <p:cNvPr id="35907" name="Rectangle 67"/>
          <p:cNvSpPr>
            <a:spLocks noGrp="1" noChangeArrowheads="1"/>
          </p:cNvSpPr>
          <p:nvPr>
            <p:ph type="ctrTitle" sz="quarter"/>
          </p:nvPr>
        </p:nvSpPr>
        <p:spPr>
          <a:xfrm>
            <a:off x="779463" y="1447800"/>
            <a:ext cx="7678737" cy="1081088"/>
          </a:xfrm>
        </p:spPr>
        <p:txBody>
          <a:bodyPr/>
          <a:lstStyle>
            <a:lvl1pPr algn="r">
              <a:defRPr/>
            </a:lvl1pPr>
          </a:lstStyle>
          <a:p>
            <a:r>
              <a:rPr lang="en-US"/>
              <a:t>Click to edit Master title style</a:t>
            </a:r>
          </a:p>
        </p:txBody>
      </p:sp>
      <p:sp>
        <p:nvSpPr>
          <p:cNvPr id="35908" name="Rectangle 68"/>
          <p:cNvSpPr>
            <a:spLocks noGrp="1" noChangeArrowheads="1"/>
          </p:cNvSpPr>
          <p:nvPr>
            <p:ph type="subTitle" sz="quarter" idx="1"/>
          </p:nvPr>
        </p:nvSpPr>
        <p:spPr>
          <a:xfrm>
            <a:off x="4021138" y="2860675"/>
            <a:ext cx="4437062" cy="3114675"/>
          </a:xfrm>
        </p:spPr>
        <p:txBody>
          <a:bodyPr/>
          <a:lstStyle>
            <a:lvl1pPr marL="0" indent="0">
              <a:buFont typeface="Wingdings" charset="2"/>
              <a:buNone/>
              <a:defRPr/>
            </a:lvl1pPr>
          </a:lstStyle>
          <a:p>
            <a:r>
              <a:rPr lang="en-US"/>
              <a:t>Click to edit Master subtitle style</a:t>
            </a:r>
          </a:p>
        </p:txBody>
      </p:sp>
      <p:sp>
        <p:nvSpPr>
          <p:cNvPr id="69" name="Rectangle 69"/>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70" name="Rectangle 70"/>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1" name="Rectangle 71"/>
          <p:cNvSpPr>
            <a:spLocks noGrp="1" noChangeArrowheads="1"/>
          </p:cNvSpPr>
          <p:nvPr>
            <p:ph type="sldNum" sz="quarter" idx="12"/>
          </p:nvPr>
        </p:nvSpPr>
        <p:spPr>
          <a:xfrm>
            <a:off x="6553200" y="6248400"/>
            <a:ext cx="1905000" cy="457200"/>
          </a:xfrm>
        </p:spPr>
        <p:txBody>
          <a:bodyPr/>
          <a:lstStyle>
            <a:lvl1pPr>
              <a:defRPr smtClean="0"/>
            </a:lvl1pPr>
          </a:lstStyle>
          <a:p>
            <a:pPr>
              <a:defRPr/>
            </a:pPr>
            <a:fld id="{777637F9-648E-0D4A-BD34-315B1BB186E4}" type="slidenum">
              <a:rPr lang="zh-CN" altLang="en-US"/>
              <a:pPr>
                <a:defRPr/>
              </a:pPr>
              <a:t>‹#›</a:t>
            </a:fld>
            <a:endParaRPr lang="en-US" altLang="zh-CN"/>
          </a:p>
        </p:txBody>
      </p:sp>
    </p:spTree>
    <p:extLst>
      <p:ext uri="{BB962C8B-B14F-4D97-AF65-F5344CB8AC3E}">
        <p14:creationId xmlns:p14="http://schemas.microsoft.com/office/powerpoint/2010/main" val="2074829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D06D8879-46DB-704B-8EDA-934195A7C984}" type="slidenum">
              <a:rPr lang="zh-CN" altLang="en-US"/>
              <a:pPr>
                <a:defRPr/>
              </a:pPr>
              <a:t>‹#›</a:t>
            </a:fld>
            <a:endParaRPr lang="en-US" altLang="zh-CN"/>
          </a:p>
        </p:txBody>
      </p:sp>
    </p:spTree>
    <p:extLst>
      <p:ext uri="{BB962C8B-B14F-4D97-AF65-F5344CB8AC3E}">
        <p14:creationId xmlns:p14="http://schemas.microsoft.com/office/powerpoint/2010/main" val="13344588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731272D5-F695-D14C-9F6D-9A5FFFD1DDD1}" type="slidenum">
              <a:rPr lang="zh-CN" altLang="en-US"/>
              <a:pPr>
                <a:defRPr/>
              </a:pPr>
              <a:t>‹#›</a:t>
            </a:fld>
            <a:endParaRPr lang="en-US" altLang="zh-CN"/>
          </a:p>
        </p:txBody>
      </p:sp>
    </p:spTree>
    <p:extLst>
      <p:ext uri="{BB962C8B-B14F-4D97-AF65-F5344CB8AC3E}">
        <p14:creationId xmlns:p14="http://schemas.microsoft.com/office/powerpoint/2010/main" val="1807352074"/>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2813" y="1905000"/>
            <a:ext cx="3978275"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43488" y="1905000"/>
            <a:ext cx="3979862"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277D88A5-F8D2-D946-B6EA-F1DDA06011FB}" type="slidenum">
              <a:rPr lang="zh-CN" altLang="en-US"/>
              <a:pPr>
                <a:defRPr/>
              </a:pPr>
              <a:t>‹#›</a:t>
            </a:fld>
            <a:endParaRPr lang="en-US" altLang="zh-CN"/>
          </a:p>
        </p:txBody>
      </p:sp>
    </p:spTree>
    <p:extLst>
      <p:ext uri="{BB962C8B-B14F-4D97-AF65-F5344CB8AC3E}">
        <p14:creationId xmlns:p14="http://schemas.microsoft.com/office/powerpoint/2010/main" val="83601264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91"/>
          <p:cNvSpPr>
            <a:spLocks noGrp="1" noChangeArrowheads="1"/>
          </p:cNvSpPr>
          <p:nvPr>
            <p:ph type="dt" sz="half" idx="10"/>
          </p:nvPr>
        </p:nvSpPr>
        <p:spPr>
          <a:ln/>
        </p:spPr>
        <p:txBody>
          <a:bodyPr/>
          <a:lstStyle>
            <a:lvl1pPr>
              <a:defRPr/>
            </a:lvl1pPr>
          </a:lstStyle>
          <a:p>
            <a:pPr>
              <a:defRPr/>
            </a:pPr>
            <a:endParaRPr lang="en-US"/>
          </a:p>
        </p:txBody>
      </p:sp>
      <p:sp>
        <p:nvSpPr>
          <p:cNvPr id="8" name="Rectangle 1092"/>
          <p:cNvSpPr>
            <a:spLocks noGrp="1" noChangeArrowheads="1"/>
          </p:cNvSpPr>
          <p:nvPr>
            <p:ph type="ftr" sz="quarter" idx="11"/>
          </p:nvPr>
        </p:nvSpPr>
        <p:spPr>
          <a:ln/>
        </p:spPr>
        <p:txBody>
          <a:bodyPr/>
          <a:lstStyle>
            <a:lvl1pPr>
              <a:defRPr/>
            </a:lvl1pPr>
          </a:lstStyle>
          <a:p>
            <a:pPr>
              <a:defRPr/>
            </a:pPr>
            <a:endParaRPr lang="en-US"/>
          </a:p>
        </p:txBody>
      </p:sp>
      <p:sp>
        <p:nvSpPr>
          <p:cNvPr id="9" name="Rectangle 1093"/>
          <p:cNvSpPr>
            <a:spLocks noGrp="1" noChangeArrowheads="1"/>
          </p:cNvSpPr>
          <p:nvPr>
            <p:ph type="sldNum" sz="quarter" idx="12"/>
          </p:nvPr>
        </p:nvSpPr>
        <p:spPr>
          <a:ln/>
        </p:spPr>
        <p:txBody>
          <a:bodyPr/>
          <a:lstStyle>
            <a:lvl1pPr>
              <a:defRPr/>
            </a:lvl1pPr>
          </a:lstStyle>
          <a:p>
            <a:pPr>
              <a:defRPr/>
            </a:pPr>
            <a:fld id="{F9687182-19AD-EE42-BF63-72E03D5F5405}" type="slidenum">
              <a:rPr lang="zh-CN" altLang="en-US"/>
              <a:pPr>
                <a:defRPr/>
              </a:pPr>
              <a:t>‹#›</a:t>
            </a:fld>
            <a:endParaRPr lang="en-US" altLang="zh-CN"/>
          </a:p>
        </p:txBody>
      </p:sp>
    </p:spTree>
    <p:extLst>
      <p:ext uri="{BB962C8B-B14F-4D97-AF65-F5344CB8AC3E}">
        <p14:creationId xmlns:p14="http://schemas.microsoft.com/office/powerpoint/2010/main" val="29013925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85972D2-93D4-D244-948D-A769AACB7AFE}" type="slidenum">
              <a:rPr lang="en-US" altLang="ja-JP"/>
              <a:pPr>
                <a:defRPr/>
              </a:pPr>
              <a:t>‹#›</a:t>
            </a:fld>
            <a:endParaRPr lang="en-US" altLang="ja-JP"/>
          </a:p>
        </p:txBody>
      </p:sp>
    </p:spTree>
    <p:extLst>
      <p:ext uri="{BB962C8B-B14F-4D97-AF65-F5344CB8AC3E}">
        <p14:creationId xmlns:p14="http://schemas.microsoft.com/office/powerpoint/2010/main" val="427530539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91"/>
          <p:cNvSpPr>
            <a:spLocks noGrp="1" noChangeArrowheads="1"/>
          </p:cNvSpPr>
          <p:nvPr>
            <p:ph type="dt" sz="half" idx="10"/>
          </p:nvPr>
        </p:nvSpPr>
        <p:spPr>
          <a:ln/>
        </p:spPr>
        <p:txBody>
          <a:bodyPr/>
          <a:lstStyle>
            <a:lvl1pPr>
              <a:defRPr/>
            </a:lvl1pPr>
          </a:lstStyle>
          <a:p>
            <a:pPr>
              <a:defRPr/>
            </a:pPr>
            <a:endParaRPr lang="en-US"/>
          </a:p>
        </p:txBody>
      </p:sp>
      <p:sp>
        <p:nvSpPr>
          <p:cNvPr id="4" name="Rectangle 1092"/>
          <p:cNvSpPr>
            <a:spLocks noGrp="1" noChangeArrowheads="1"/>
          </p:cNvSpPr>
          <p:nvPr>
            <p:ph type="ftr" sz="quarter" idx="11"/>
          </p:nvPr>
        </p:nvSpPr>
        <p:spPr>
          <a:ln/>
        </p:spPr>
        <p:txBody>
          <a:bodyPr/>
          <a:lstStyle>
            <a:lvl1pPr>
              <a:defRPr/>
            </a:lvl1pPr>
          </a:lstStyle>
          <a:p>
            <a:pPr>
              <a:defRPr/>
            </a:pPr>
            <a:endParaRPr lang="en-US"/>
          </a:p>
        </p:txBody>
      </p:sp>
      <p:sp>
        <p:nvSpPr>
          <p:cNvPr id="5" name="Rectangle 1093"/>
          <p:cNvSpPr>
            <a:spLocks noGrp="1" noChangeArrowheads="1"/>
          </p:cNvSpPr>
          <p:nvPr>
            <p:ph type="sldNum" sz="quarter" idx="12"/>
          </p:nvPr>
        </p:nvSpPr>
        <p:spPr>
          <a:ln/>
        </p:spPr>
        <p:txBody>
          <a:bodyPr/>
          <a:lstStyle>
            <a:lvl1pPr>
              <a:defRPr/>
            </a:lvl1pPr>
          </a:lstStyle>
          <a:p>
            <a:pPr>
              <a:defRPr/>
            </a:pPr>
            <a:fld id="{6E75E85C-A226-204E-89D5-28A4389A8C8B}" type="slidenum">
              <a:rPr lang="zh-CN" altLang="en-US"/>
              <a:pPr>
                <a:defRPr/>
              </a:pPr>
              <a:t>‹#›</a:t>
            </a:fld>
            <a:endParaRPr lang="en-US" altLang="zh-CN"/>
          </a:p>
        </p:txBody>
      </p:sp>
    </p:spTree>
    <p:extLst>
      <p:ext uri="{BB962C8B-B14F-4D97-AF65-F5344CB8AC3E}">
        <p14:creationId xmlns:p14="http://schemas.microsoft.com/office/powerpoint/2010/main" val="197180282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91"/>
          <p:cNvSpPr>
            <a:spLocks noGrp="1" noChangeArrowheads="1"/>
          </p:cNvSpPr>
          <p:nvPr>
            <p:ph type="dt" sz="half" idx="10"/>
          </p:nvPr>
        </p:nvSpPr>
        <p:spPr>
          <a:ln/>
        </p:spPr>
        <p:txBody>
          <a:bodyPr/>
          <a:lstStyle>
            <a:lvl1pPr>
              <a:defRPr/>
            </a:lvl1pPr>
          </a:lstStyle>
          <a:p>
            <a:pPr>
              <a:defRPr/>
            </a:pPr>
            <a:endParaRPr lang="en-US"/>
          </a:p>
        </p:txBody>
      </p:sp>
      <p:sp>
        <p:nvSpPr>
          <p:cNvPr id="3" name="Rectangle 1092"/>
          <p:cNvSpPr>
            <a:spLocks noGrp="1" noChangeArrowheads="1"/>
          </p:cNvSpPr>
          <p:nvPr>
            <p:ph type="ftr" sz="quarter" idx="11"/>
          </p:nvPr>
        </p:nvSpPr>
        <p:spPr>
          <a:ln/>
        </p:spPr>
        <p:txBody>
          <a:bodyPr/>
          <a:lstStyle>
            <a:lvl1pPr>
              <a:defRPr/>
            </a:lvl1pPr>
          </a:lstStyle>
          <a:p>
            <a:pPr>
              <a:defRPr/>
            </a:pPr>
            <a:endParaRPr lang="en-US"/>
          </a:p>
        </p:txBody>
      </p:sp>
      <p:sp>
        <p:nvSpPr>
          <p:cNvPr id="4" name="Rectangle 1093"/>
          <p:cNvSpPr>
            <a:spLocks noGrp="1" noChangeArrowheads="1"/>
          </p:cNvSpPr>
          <p:nvPr>
            <p:ph type="sldNum" sz="quarter" idx="12"/>
          </p:nvPr>
        </p:nvSpPr>
        <p:spPr>
          <a:ln/>
        </p:spPr>
        <p:txBody>
          <a:bodyPr/>
          <a:lstStyle>
            <a:lvl1pPr>
              <a:defRPr/>
            </a:lvl1pPr>
          </a:lstStyle>
          <a:p>
            <a:pPr>
              <a:defRPr/>
            </a:pPr>
            <a:fld id="{15D59BF6-059D-1E48-949E-87F8FEF2FC2B}" type="slidenum">
              <a:rPr lang="zh-CN" altLang="en-US"/>
              <a:pPr>
                <a:defRPr/>
              </a:pPr>
              <a:t>‹#›</a:t>
            </a:fld>
            <a:endParaRPr lang="en-US" altLang="zh-CN"/>
          </a:p>
        </p:txBody>
      </p:sp>
    </p:spTree>
    <p:extLst>
      <p:ext uri="{BB962C8B-B14F-4D97-AF65-F5344CB8AC3E}">
        <p14:creationId xmlns:p14="http://schemas.microsoft.com/office/powerpoint/2010/main" val="12546342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81648E36-6092-6D4D-97FA-3F4F714CBFBD}" type="slidenum">
              <a:rPr lang="zh-CN" altLang="en-US"/>
              <a:pPr>
                <a:defRPr/>
              </a:pPr>
              <a:t>‹#›</a:t>
            </a:fld>
            <a:endParaRPr lang="en-US" altLang="zh-CN"/>
          </a:p>
        </p:txBody>
      </p:sp>
    </p:spTree>
    <p:extLst>
      <p:ext uri="{BB962C8B-B14F-4D97-AF65-F5344CB8AC3E}">
        <p14:creationId xmlns:p14="http://schemas.microsoft.com/office/powerpoint/2010/main" val="426778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91"/>
          <p:cNvSpPr>
            <a:spLocks noGrp="1" noChangeArrowheads="1"/>
          </p:cNvSpPr>
          <p:nvPr>
            <p:ph type="dt" sz="half" idx="10"/>
          </p:nvPr>
        </p:nvSpPr>
        <p:spPr>
          <a:ln/>
        </p:spPr>
        <p:txBody>
          <a:bodyPr/>
          <a:lstStyle>
            <a:lvl1pPr>
              <a:defRPr/>
            </a:lvl1pPr>
          </a:lstStyle>
          <a:p>
            <a:pPr>
              <a:defRPr/>
            </a:pPr>
            <a:endParaRPr lang="en-US"/>
          </a:p>
        </p:txBody>
      </p:sp>
      <p:sp>
        <p:nvSpPr>
          <p:cNvPr id="6" name="Rectangle 1092"/>
          <p:cNvSpPr>
            <a:spLocks noGrp="1" noChangeArrowheads="1"/>
          </p:cNvSpPr>
          <p:nvPr>
            <p:ph type="ftr" sz="quarter" idx="11"/>
          </p:nvPr>
        </p:nvSpPr>
        <p:spPr>
          <a:ln/>
        </p:spPr>
        <p:txBody>
          <a:bodyPr/>
          <a:lstStyle>
            <a:lvl1pPr>
              <a:defRPr/>
            </a:lvl1pPr>
          </a:lstStyle>
          <a:p>
            <a:pPr>
              <a:defRPr/>
            </a:pPr>
            <a:endParaRPr lang="en-US"/>
          </a:p>
        </p:txBody>
      </p:sp>
      <p:sp>
        <p:nvSpPr>
          <p:cNvPr id="7" name="Rectangle 1093"/>
          <p:cNvSpPr>
            <a:spLocks noGrp="1" noChangeArrowheads="1"/>
          </p:cNvSpPr>
          <p:nvPr>
            <p:ph type="sldNum" sz="quarter" idx="12"/>
          </p:nvPr>
        </p:nvSpPr>
        <p:spPr>
          <a:ln/>
        </p:spPr>
        <p:txBody>
          <a:bodyPr/>
          <a:lstStyle>
            <a:lvl1pPr>
              <a:defRPr/>
            </a:lvl1pPr>
          </a:lstStyle>
          <a:p>
            <a:pPr>
              <a:defRPr/>
            </a:pPr>
            <a:fld id="{016D6EB2-3DAC-1C40-90A9-976591389BE1}" type="slidenum">
              <a:rPr lang="zh-CN" altLang="en-US"/>
              <a:pPr>
                <a:defRPr/>
              </a:pPr>
              <a:t>‹#›</a:t>
            </a:fld>
            <a:endParaRPr lang="en-US" altLang="zh-CN"/>
          </a:p>
        </p:txBody>
      </p:sp>
    </p:spTree>
    <p:extLst>
      <p:ext uri="{BB962C8B-B14F-4D97-AF65-F5344CB8AC3E}">
        <p14:creationId xmlns:p14="http://schemas.microsoft.com/office/powerpoint/2010/main" val="361625874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1496C96D-A217-0044-B1BF-208A57AC2122}" type="slidenum">
              <a:rPr lang="zh-CN" altLang="en-US"/>
              <a:pPr>
                <a:defRPr/>
              </a:pPr>
              <a:t>‹#›</a:t>
            </a:fld>
            <a:endParaRPr lang="en-US" altLang="zh-CN"/>
          </a:p>
        </p:txBody>
      </p:sp>
    </p:spTree>
    <p:extLst>
      <p:ext uri="{BB962C8B-B14F-4D97-AF65-F5344CB8AC3E}">
        <p14:creationId xmlns:p14="http://schemas.microsoft.com/office/powerpoint/2010/main" val="4098336617"/>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4525" y="533400"/>
            <a:ext cx="2039938"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71538" y="533400"/>
            <a:ext cx="5970587"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91"/>
          <p:cNvSpPr>
            <a:spLocks noGrp="1" noChangeArrowheads="1"/>
          </p:cNvSpPr>
          <p:nvPr>
            <p:ph type="dt" sz="half" idx="10"/>
          </p:nvPr>
        </p:nvSpPr>
        <p:spPr>
          <a:ln/>
        </p:spPr>
        <p:txBody>
          <a:bodyPr/>
          <a:lstStyle>
            <a:lvl1pPr>
              <a:defRPr/>
            </a:lvl1pPr>
          </a:lstStyle>
          <a:p>
            <a:pPr>
              <a:defRPr/>
            </a:pPr>
            <a:endParaRPr lang="en-US"/>
          </a:p>
        </p:txBody>
      </p:sp>
      <p:sp>
        <p:nvSpPr>
          <p:cNvPr id="5" name="Rectangle 1092"/>
          <p:cNvSpPr>
            <a:spLocks noGrp="1" noChangeArrowheads="1"/>
          </p:cNvSpPr>
          <p:nvPr>
            <p:ph type="ftr" sz="quarter" idx="11"/>
          </p:nvPr>
        </p:nvSpPr>
        <p:spPr>
          <a:ln/>
        </p:spPr>
        <p:txBody>
          <a:bodyPr/>
          <a:lstStyle>
            <a:lvl1pPr>
              <a:defRPr/>
            </a:lvl1pPr>
          </a:lstStyle>
          <a:p>
            <a:pPr>
              <a:defRPr/>
            </a:pPr>
            <a:endParaRPr lang="en-US"/>
          </a:p>
        </p:txBody>
      </p:sp>
      <p:sp>
        <p:nvSpPr>
          <p:cNvPr id="6" name="Rectangle 1093"/>
          <p:cNvSpPr>
            <a:spLocks noGrp="1" noChangeArrowheads="1"/>
          </p:cNvSpPr>
          <p:nvPr>
            <p:ph type="sldNum" sz="quarter" idx="12"/>
          </p:nvPr>
        </p:nvSpPr>
        <p:spPr>
          <a:ln/>
        </p:spPr>
        <p:txBody>
          <a:bodyPr/>
          <a:lstStyle>
            <a:lvl1pPr>
              <a:defRPr/>
            </a:lvl1pPr>
          </a:lstStyle>
          <a:p>
            <a:pPr>
              <a:defRPr/>
            </a:pPr>
            <a:fld id="{2B34845E-1101-2B4F-9017-0709879C073C}" type="slidenum">
              <a:rPr lang="zh-CN" altLang="en-US"/>
              <a:pPr>
                <a:defRPr/>
              </a:pPr>
              <a:t>‹#›</a:t>
            </a:fld>
            <a:endParaRPr lang="en-US" altLang="zh-CN"/>
          </a:p>
        </p:txBody>
      </p:sp>
    </p:spTree>
    <p:extLst>
      <p:ext uri="{BB962C8B-B14F-4D97-AF65-F5344CB8AC3E}">
        <p14:creationId xmlns:p14="http://schemas.microsoft.com/office/powerpoint/2010/main" val="309507293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pPr>
              <a:defRPr/>
            </a:pPr>
            <a:fld id="{84F21C2E-D0B9-F34C-8CDA-ACD4FD9B1115}" type="slidenum">
              <a:rPr lang="en-US"/>
              <a:pPr>
                <a:defRPr/>
              </a:pPr>
              <a:t>‹#›</a:t>
            </a:fld>
            <a:endParaRPr lang="en-US"/>
          </a:p>
        </p:txBody>
      </p:sp>
    </p:spTree>
    <p:extLst>
      <p:ext uri="{BB962C8B-B14F-4D97-AF65-F5344CB8AC3E}">
        <p14:creationId xmlns:p14="http://schemas.microsoft.com/office/powerpoint/2010/main" val="3014900813"/>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pPr>
              <a:defRPr/>
            </a:pPr>
            <a:fld id="{852D2E5A-C18D-564D-A0B6-9BBAF02BCB5D}" type="slidenum">
              <a:rPr lang="en-US"/>
              <a:pPr>
                <a:defRPr/>
              </a:pPr>
              <a:t>‹#›</a:t>
            </a:fld>
            <a:endParaRPr lang="en-US"/>
          </a:p>
        </p:txBody>
      </p:sp>
    </p:spTree>
    <p:extLst>
      <p:ext uri="{BB962C8B-B14F-4D97-AF65-F5344CB8AC3E}">
        <p14:creationId xmlns:p14="http://schemas.microsoft.com/office/powerpoint/2010/main" val="407958047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pPr>
              <a:defRPr/>
            </a:pPr>
            <a:fld id="{830033A3-5825-3440-B631-3A33651C8C50}" type="slidenum">
              <a:rPr lang="en-US"/>
              <a:pPr>
                <a:defRPr/>
              </a:pPr>
              <a:t>‹#›</a:t>
            </a:fld>
            <a:endParaRPr lang="en-US"/>
          </a:p>
        </p:txBody>
      </p:sp>
    </p:spTree>
    <p:extLst>
      <p:ext uri="{BB962C8B-B14F-4D97-AF65-F5344CB8AC3E}">
        <p14:creationId xmlns:p14="http://schemas.microsoft.com/office/powerpoint/2010/main" val="210643526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pPr>
              <a:defRPr/>
            </a:pPr>
            <a:fld id="{57AAAC78-AAD1-B24F-99DD-F6D56CAB5E92}" type="slidenum">
              <a:rPr lang="en-US"/>
              <a:pPr>
                <a:defRPr/>
              </a:pPr>
              <a:t>‹#›</a:t>
            </a:fld>
            <a:endParaRPr lang="en-US"/>
          </a:p>
        </p:txBody>
      </p:sp>
    </p:spTree>
    <p:extLst>
      <p:ext uri="{BB962C8B-B14F-4D97-AF65-F5344CB8AC3E}">
        <p14:creationId xmlns:p14="http://schemas.microsoft.com/office/powerpoint/2010/main" val="1492159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711E9DFA-8D94-294A-B2F4-5314A257F6BD}" type="slidenum">
              <a:rPr lang="en-US" altLang="ja-JP"/>
              <a:pPr>
                <a:defRPr/>
              </a:pPr>
              <a:t>‹#›</a:t>
            </a:fld>
            <a:endParaRPr lang="en-US" altLang="ja-JP"/>
          </a:p>
        </p:txBody>
      </p:sp>
    </p:spTree>
    <p:extLst>
      <p:ext uri="{BB962C8B-B14F-4D97-AF65-F5344CB8AC3E}">
        <p14:creationId xmlns:p14="http://schemas.microsoft.com/office/powerpoint/2010/main" val="2528232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pPr>
              <a:defRPr/>
            </a:pPr>
            <a:fld id="{9FC74A22-5EC4-E046-80EE-498B6A805EA0}" type="slidenum">
              <a:rPr lang="en-US"/>
              <a:pPr>
                <a:defRPr/>
              </a:pPr>
              <a:t>‹#›</a:t>
            </a:fld>
            <a:endParaRPr lang="en-US"/>
          </a:p>
        </p:txBody>
      </p:sp>
    </p:spTree>
    <p:extLst>
      <p:ext uri="{BB962C8B-B14F-4D97-AF65-F5344CB8AC3E}">
        <p14:creationId xmlns:p14="http://schemas.microsoft.com/office/powerpoint/2010/main" val="1042998115"/>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pPr>
              <a:defRPr/>
            </a:pPr>
            <a:fld id="{B1F3A9A3-E67D-1840-9C6F-154C7F261E5F}" type="slidenum">
              <a:rPr lang="en-US"/>
              <a:pPr>
                <a:defRPr/>
              </a:pPr>
              <a:t>‹#›</a:t>
            </a:fld>
            <a:endParaRPr lang="en-US"/>
          </a:p>
        </p:txBody>
      </p:sp>
    </p:spTree>
    <p:extLst>
      <p:ext uri="{BB962C8B-B14F-4D97-AF65-F5344CB8AC3E}">
        <p14:creationId xmlns:p14="http://schemas.microsoft.com/office/powerpoint/2010/main" val="1668297900"/>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pPr>
              <a:defRPr/>
            </a:pPr>
            <a:fld id="{C1E4B12D-116B-3542-9286-58AA4620645F}" type="slidenum">
              <a:rPr lang="en-US"/>
              <a:pPr>
                <a:defRPr/>
              </a:pPr>
              <a:t>‹#›</a:t>
            </a:fld>
            <a:endParaRPr lang="en-US"/>
          </a:p>
        </p:txBody>
      </p:sp>
    </p:spTree>
    <p:extLst>
      <p:ext uri="{BB962C8B-B14F-4D97-AF65-F5344CB8AC3E}">
        <p14:creationId xmlns:p14="http://schemas.microsoft.com/office/powerpoint/2010/main" val="112909132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pPr>
              <a:defRPr/>
            </a:pPr>
            <a:fld id="{B87105D6-F23A-AD47-BA3B-6E100652949B}" type="slidenum">
              <a:rPr lang="en-US"/>
              <a:pPr>
                <a:defRPr/>
              </a:pPr>
              <a:t>‹#›</a:t>
            </a:fld>
            <a:endParaRPr lang="en-US"/>
          </a:p>
        </p:txBody>
      </p:sp>
    </p:spTree>
    <p:extLst>
      <p:ext uri="{BB962C8B-B14F-4D97-AF65-F5344CB8AC3E}">
        <p14:creationId xmlns:p14="http://schemas.microsoft.com/office/powerpoint/2010/main" val="17493320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pPr>
              <a:defRPr/>
            </a:pPr>
            <a:fld id="{FFFFA4E0-87DE-264E-A3A8-6D80B277BE7E}" type="slidenum">
              <a:rPr lang="en-US"/>
              <a:pPr>
                <a:defRPr/>
              </a:pPr>
              <a:t>‹#›</a:t>
            </a:fld>
            <a:endParaRPr lang="en-US"/>
          </a:p>
        </p:txBody>
      </p:sp>
    </p:spTree>
    <p:extLst>
      <p:ext uri="{BB962C8B-B14F-4D97-AF65-F5344CB8AC3E}">
        <p14:creationId xmlns:p14="http://schemas.microsoft.com/office/powerpoint/2010/main" val="369234260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pPr>
              <a:defRPr/>
            </a:pPr>
            <a:fld id="{ACBFF17E-8A27-C540-9E76-C9AB68587EF4}" type="slidenum">
              <a:rPr lang="en-US"/>
              <a:pPr>
                <a:defRPr/>
              </a:pPr>
              <a:t>‹#›</a:t>
            </a:fld>
            <a:endParaRPr lang="en-US"/>
          </a:p>
        </p:txBody>
      </p:sp>
    </p:spTree>
    <p:extLst>
      <p:ext uri="{BB962C8B-B14F-4D97-AF65-F5344CB8AC3E}">
        <p14:creationId xmlns:p14="http://schemas.microsoft.com/office/powerpoint/2010/main" val="33355505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pPr>
              <a:defRPr/>
            </a:pPr>
            <a:fld id="{11335248-0099-F44E-9D99-C24DB266624A}" type="slidenum">
              <a:rPr lang="en-US"/>
              <a:pPr>
                <a:defRPr/>
              </a:pPr>
              <a:t>‹#›</a:t>
            </a:fld>
            <a:endParaRPr lang="en-US"/>
          </a:p>
        </p:txBody>
      </p:sp>
    </p:spTree>
    <p:extLst>
      <p:ext uri="{BB962C8B-B14F-4D97-AF65-F5344CB8AC3E}">
        <p14:creationId xmlns:p14="http://schemas.microsoft.com/office/powerpoint/2010/main" val="1541439563"/>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smtClean="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smtClean="0"/>
              <a:t>Click to edit Master subtitle style</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9CF9247E-AC51-7B49-8391-CD5623398307}" type="slidenum">
              <a:rPr lang="en-US"/>
              <a:pPr>
                <a:defRPr/>
              </a:pPr>
              <a:t>‹#›</a:t>
            </a:fld>
            <a:endParaRPr lang="en-US"/>
          </a:p>
        </p:txBody>
      </p:sp>
    </p:spTree>
    <p:extLst>
      <p:ext uri="{BB962C8B-B14F-4D97-AF65-F5344CB8AC3E}">
        <p14:creationId xmlns:p14="http://schemas.microsoft.com/office/powerpoint/2010/main" val="708603978"/>
      </p:ext>
    </p:extLst>
  </p:cSld>
  <p:clrMapOvr>
    <a:masterClrMapping/>
  </p:clrMapOvr>
  <p:transition xmlns:p14="http://schemas.microsoft.com/office/powerpoint/2010/main">
    <p:random/>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BFBDEA3-BAC3-C740-9CA0-FDABCC0519A1}" type="slidenum">
              <a:rPr lang="en-US"/>
              <a:pPr>
                <a:defRPr/>
              </a:pPr>
              <a:t>‹#›</a:t>
            </a:fld>
            <a:endParaRPr lang="en-US"/>
          </a:p>
        </p:txBody>
      </p:sp>
    </p:spTree>
    <p:extLst>
      <p:ext uri="{BB962C8B-B14F-4D97-AF65-F5344CB8AC3E}">
        <p14:creationId xmlns:p14="http://schemas.microsoft.com/office/powerpoint/2010/main" val="1108917729"/>
      </p:ext>
    </p:extLst>
  </p:cSld>
  <p:clrMapOvr>
    <a:masterClrMapping/>
  </p:clrMapOvr>
  <p:transition xmlns:p14="http://schemas.microsoft.com/office/powerpoint/2010/main">
    <p:random/>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E9D1E4F-7548-4840-80D7-1F1A89A2A230}" type="slidenum">
              <a:rPr lang="en-US"/>
              <a:pPr>
                <a:defRPr/>
              </a:pPr>
              <a:t>‹#›</a:t>
            </a:fld>
            <a:endParaRPr lang="en-US"/>
          </a:p>
        </p:txBody>
      </p:sp>
    </p:spTree>
    <p:extLst>
      <p:ext uri="{BB962C8B-B14F-4D97-AF65-F5344CB8AC3E}">
        <p14:creationId xmlns:p14="http://schemas.microsoft.com/office/powerpoint/2010/main" val="1500017944"/>
      </p:ext>
    </p:extLst>
  </p:cSld>
  <p:clrMapOvr>
    <a:masterClrMapping/>
  </p:clrMapOvr>
  <p:transition xmlns:p14="http://schemas.microsoft.com/office/powerpoint/2010/main">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9" name="Rectangle 70"/>
          <p:cNvSpPr>
            <a:spLocks noGrp="1" noChangeArrowheads="1"/>
          </p:cNvSpPr>
          <p:nvPr>
            <p:ph type="sldNum" sz="quarter" idx="12"/>
          </p:nvPr>
        </p:nvSpPr>
        <p:spPr>
          <a:ln/>
        </p:spPr>
        <p:txBody>
          <a:bodyPr/>
          <a:lstStyle>
            <a:lvl1pPr>
              <a:defRPr/>
            </a:lvl1pPr>
          </a:lstStyle>
          <a:p>
            <a:pPr>
              <a:defRPr/>
            </a:pPr>
            <a:fld id="{5E383212-B005-0C48-A119-901100A5E1B3}" type="slidenum">
              <a:rPr lang="en-US" altLang="ja-JP"/>
              <a:pPr>
                <a:defRPr/>
              </a:pPr>
              <a:t>‹#›</a:t>
            </a:fld>
            <a:endParaRPr lang="en-US" altLang="ja-JP"/>
          </a:p>
        </p:txBody>
      </p:sp>
    </p:spTree>
    <p:extLst>
      <p:ext uri="{BB962C8B-B14F-4D97-AF65-F5344CB8AC3E}">
        <p14:creationId xmlns:p14="http://schemas.microsoft.com/office/powerpoint/2010/main" val="731998444"/>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0E5330EA-990B-8E4F-9360-6CB4BCF00351}" type="slidenum">
              <a:rPr lang="en-US"/>
              <a:pPr>
                <a:defRPr/>
              </a:pPr>
              <a:t>‹#›</a:t>
            </a:fld>
            <a:endParaRPr lang="en-US"/>
          </a:p>
        </p:txBody>
      </p:sp>
    </p:spTree>
    <p:extLst>
      <p:ext uri="{BB962C8B-B14F-4D97-AF65-F5344CB8AC3E}">
        <p14:creationId xmlns:p14="http://schemas.microsoft.com/office/powerpoint/2010/main" val="1511481673"/>
      </p:ext>
    </p:extLst>
  </p:cSld>
  <p:clrMapOvr>
    <a:masterClrMapping/>
  </p:clrMapOvr>
  <p:transition xmlns:p14="http://schemas.microsoft.com/office/powerpoint/2010/main">
    <p:random/>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8"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9"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4D7D815A-BB77-8249-82BE-AB3D7FAA5118}" type="slidenum">
              <a:rPr lang="en-US"/>
              <a:pPr>
                <a:defRPr/>
              </a:pPr>
              <a:t>‹#›</a:t>
            </a:fld>
            <a:endParaRPr lang="en-US"/>
          </a:p>
        </p:txBody>
      </p:sp>
    </p:spTree>
    <p:extLst>
      <p:ext uri="{BB962C8B-B14F-4D97-AF65-F5344CB8AC3E}">
        <p14:creationId xmlns:p14="http://schemas.microsoft.com/office/powerpoint/2010/main" val="2815810229"/>
      </p:ext>
    </p:extLst>
  </p:cSld>
  <p:clrMapOvr>
    <a:masterClrMapping/>
  </p:clrMapOvr>
  <p:transition xmlns:p14="http://schemas.microsoft.com/office/powerpoint/2010/main">
    <p:random/>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4"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5"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8D33AB34-EAAA-4E41-B676-596AC30337CF}" type="slidenum">
              <a:rPr lang="en-US"/>
              <a:pPr>
                <a:defRPr/>
              </a:pPr>
              <a:t>‹#›</a:t>
            </a:fld>
            <a:endParaRPr lang="en-US"/>
          </a:p>
        </p:txBody>
      </p:sp>
    </p:spTree>
    <p:extLst>
      <p:ext uri="{BB962C8B-B14F-4D97-AF65-F5344CB8AC3E}">
        <p14:creationId xmlns:p14="http://schemas.microsoft.com/office/powerpoint/2010/main" val="594209209"/>
      </p:ext>
    </p:extLst>
  </p:cSld>
  <p:clrMapOvr>
    <a:masterClrMapping/>
  </p:clrMapOvr>
  <p:transition xmlns:p14="http://schemas.microsoft.com/office/powerpoint/2010/main">
    <p:random/>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3"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4"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7FC282A3-B3C4-ED4C-906B-6F8DF1B60B87}" type="slidenum">
              <a:rPr lang="en-US"/>
              <a:pPr>
                <a:defRPr/>
              </a:pPr>
              <a:t>‹#›</a:t>
            </a:fld>
            <a:endParaRPr lang="en-US"/>
          </a:p>
        </p:txBody>
      </p:sp>
    </p:spTree>
    <p:extLst>
      <p:ext uri="{BB962C8B-B14F-4D97-AF65-F5344CB8AC3E}">
        <p14:creationId xmlns:p14="http://schemas.microsoft.com/office/powerpoint/2010/main" val="3323974538"/>
      </p:ext>
    </p:extLst>
  </p:cSld>
  <p:clrMapOvr>
    <a:masterClrMapping/>
  </p:clrMapOvr>
  <p:transition xmlns:p14="http://schemas.microsoft.com/office/powerpoint/2010/main">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B59BBDD7-8BAD-9D4B-B04F-EFA878E7B215}" type="slidenum">
              <a:rPr lang="en-US"/>
              <a:pPr>
                <a:defRPr/>
              </a:pPr>
              <a:t>‹#›</a:t>
            </a:fld>
            <a:endParaRPr lang="en-US"/>
          </a:p>
        </p:txBody>
      </p:sp>
    </p:spTree>
    <p:extLst>
      <p:ext uri="{BB962C8B-B14F-4D97-AF65-F5344CB8AC3E}">
        <p14:creationId xmlns:p14="http://schemas.microsoft.com/office/powerpoint/2010/main" val="4012093163"/>
      </p:ext>
    </p:extLst>
  </p:cSld>
  <p:clrMapOvr>
    <a:masterClrMapping/>
  </p:clrMapOvr>
  <p:transition xmlns:p14="http://schemas.microsoft.com/office/powerpoint/2010/main">
    <p:random/>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6"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7"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20166481-D221-2C4B-949F-523A74977CAC}" type="slidenum">
              <a:rPr lang="en-US"/>
              <a:pPr>
                <a:defRPr/>
              </a:pPr>
              <a:t>‹#›</a:t>
            </a:fld>
            <a:endParaRPr lang="en-US"/>
          </a:p>
        </p:txBody>
      </p:sp>
    </p:spTree>
    <p:extLst>
      <p:ext uri="{BB962C8B-B14F-4D97-AF65-F5344CB8AC3E}">
        <p14:creationId xmlns:p14="http://schemas.microsoft.com/office/powerpoint/2010/main" val="4116548644"/>
      </p:ext>
    </p:extLst>
  </p:cSld>
  <p:clrMapOvr>
    <a:masterClrMapping/>
  </p:clrMapOvr>
  <p:transition xmlns:p14="http://schemas.microsoft.com/office/powerpoint/2010/main">
    <p:random/>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3FB6B0C4-E188-5344-9D81-9D6BF1606476}" type="slidenum">
              <a:rPr lang="en-US"/>
              <a:pPr>
                <a:defRPr/>
              </a:pPr>
              <a:t>‹#›</a:t>
            </a:fld>
            <a:endParaRPr lang="en-US"/>
          </a:p>
        </p:txBody>
      </p:sp>
    </p:spTree>
    <p:extLst>
      <p:ext uri="{BB962C8B-B14F-4D97-AF65-F5344CB8AC3E}">
        <p14:creationId xmlns:p14="http://schemas.microsoft.com/office/powerpoint/2010/main" val="3995581329"/>
      </p:ext>
    </p:extLst>
  </p:cSld>
  <p:clrMapOvr>
    <a:masterClrMapping/>
  </p:clrMapOvr>
  <p:transition xmlns:p14="http://schemas.microsoft.com/office/powerpoint/2010/main">
    <p:random/>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ea typeface="MS PGothic" charset="0"/>
                <a:cs typeface="MS PGothic" charset="0"/>
              </a:defRPr>
            </a:lvl1pPr>
          </a:lstStyle>
          <a:p>
            <a:pPr>
              <a:defRPr/>
            </a:pPr>
            <a:endParaRPr lang="en-US"/>
          </a:p>
        </p:txBody>
      </p:sp>
      <p:sp>
        <p:nvSpPr>
          <p:cNvPr id="5" name="Rectangle 6"/>
          <p:cNvSpPr>
            <a:spLocks noGrp="1" noChangeArrowheads="1"/>
          </p:cNvSpPr>
          <p:nvPr>
            <p:ph type="ftr" sz="quarter" idx="11"/>
          </p:nvPr>
        </p:nvSpPr>
        <p:spPr/>
        <p:txBody>
          <a:bodyPr/>
          <a:lstStyle>
            <a:lvl1pPr>
              <a:defRPr>
                <a:ea typeface="MS PGothic" charset="0"/>
                <a:cs typeface="MS PGothic" charset="0"/>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D0B9DCF4-C4C7-A143-9597-0DE90128B000}" type="slidenum">
              <a:rPr lang="en-US"/>
              <a:pPr>
                <a:defRPr/>
              </a:pPr>
              <a:t>‹#›</a:t>
            </a:fld>
            <a:endParaRPr lang="en-US"/>
          </a:p>
        </p:txBody>
      </p:sp>
    </p:spTree>
    <p:extLst>
      <p:ext uri="{BB962C8B-B14F-4D97-AF65-F5344CB8AC3E}">
        <p14:creationId xmlns:p14="http://schemas.microsoft.com/office/powerpoint/2010/main" val="2787521114"/>
      </p:ext>
    </p:extLst>
  </p:cSld>
  <p:clrMapOvr>
    <a:masterClrMapping/>
  </p:clrMapOvr>
  <p:transition xmlns:p14="http://schemas.microsoft.com/office/powerpoint/2010/main">
    <p:random/>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p:txBody>
          <a:bodyPr/>
          <a:lstStyle>
            <a:lvl1pPr>
              <a:defRPr/>
            </a:lvl1pPr>
          </a:lstStyle>
          <a:p>
            <a:pPr>
              <a:defRPr/>
            </a:pPr>
            <a:endParaRPr lang="en-US"/>
          </a:p>
        </p:txBody>
      </p:sp>
      <p:sp>
        <p:nvSpPr>
          <p:cNvPr id="5" name="Rectangle 6"/>
          <p:cNvSpPr>
            <a:spLocks noGrp="1" noChangeArrowheads="1"/>
          </p:cNvSpPr>
          <p:nvPr>
            <p:ph type="ftr" sz="quarter" idx="11"/>
          </p:nvPr>
        </p:nvSpPr>
        <p:spPr/>
        <p:txBody>
          <a:bodyPr/>
          <a:lstStyle>
            <a:lvl1pPr>
              <a:defRPr/>
            </a:lvl1pPr>
          </a:lstStyle>
          <a:p>
            <a:pPr>
              <a:defRPr/>
            </a:pPr>
            <a:endParaRPr lang="en-US"/>
          </a:p>
        </p:txBody>
      </p:sp>
      <p:sp>
        <p:nvSpPr>
          <p:cNvPr id="6" name="Rectangle 7"/>
          <p:cNvSpPr>
            <a:spLocks noGrp="1" noChangeArrowheads="1"/>
          </p:cNvSpPr>
          <p:nvPr>
            <p:ph type="sldNum" sz="quarter" idx="12"/>
          </p:nvPr>
        </p:nvSpPr>
        <p:spPr/>
        <p:txBody>
          <a:bodyPr/>
          <a:lstStyle>
            <a:lvl1pPr>
              <a:defRPr>
                <a:ea typeface="MS PGothic" charset="0"/>
                <a:cs typeface="MS PGothic" charset="0"/>
              </a:defRPr>
            </a:lvl1pPr>
          </a:lstStyle>
          <a:p>
            <a:pPr>
              <a:defRPr/>
            </a:pPr>
            <a:fld id="{508C17F0-A680-024D-8A71-BCB3A0F3B4CA}" type="slidenum">
              <a:rPr lang="en-US"/>
              <a:pPr>
                <a:defRPr/>
              </a:pPr>
              <a:t>‹#›</a:t>
            </a:fld>
            <a:endParaRPr lang="en-US"/>
          </a:p>
        </p:txBody>
      </p:sp>
    </p:spTree>
    <p:extLst>
      <p:ext uri="{BB962C8B-B14F-4D97-AF65-F5344CB8AC3E}">
        <p14:creationId xmlns:p14="http://schemas.microsoft.com/office/powerpoint/2010/main" val="1728984561"/>
      </p:ext>
    </p:extLst>
  </p:cSld>
  <p:clrMapOvr>
    <a:masterClrMapping/>
  </p:clrMapOvr>
  <p:transition xmlns:p14="http://schemas.microsoft.com/office/powerpoint/2010/main">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5" name="Rectangle 70"/>
          <p:cNvSpPr>
            <a:spLocks noGrp="1" noChangeArrowheads="1"/>
          </p:cNvSpPr>
          <p:nvPr>
            <p:ph type="sldNum" sz="quarter" idx="12"/>
          </p:nvPr>
        </p:nvSpPr>
        <p:spPr>
          <a:ln/>
        </p:spPr>
        <p:txBody>
          <a:bodyPr/>
          <a:lstStyle>
            <a:lvl1pPr>
              <a:defRPr/>
            </a:lvl1pPr>
          </a:lstStyle>
          <a:p>
            <a:pPr>
              <a:defRPr/>
            </a:pPr>
            <a:fld id="{0827A922-D2BA-9249-9505-633FD89DA6D9}" type="slidenum">
              <a:rPr lang="en-US" altLang="ja-JP"/>
              <a:pPr>
                <a:defRPr/>
              </a:pPr>
              <a:t>‹#›</a:t>
            </a:fld>
            <a:endParaRPr lang="en-US" altLang="ja-JP"/>
          </a:p>
        </p:txBody>
      </p:sp>
    </p:spTree>
    <p:extLst>
      <p:ext uri="{BB962C8B-B14F-4D97-AF65-F5344CB8AC3E}">
        <p14:creationId xmlns:p14="http://schemas.microsoft.com/office/powerpoint/2010/main" val="7356826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4" name="Rectangle 70"/>
          <p:cNvSpPr>
            <a:spLocks noGrp="1" noChangeArrowheads="1"/>
          </p:cNvSpPr>
          <p:nvPr>
            <p:ph type="sldNum" sz="quarter" idx="12"/>
          </p:nvPr>
        </p:nvSpPr>
        <p:spPr>
          <a:ln/>
        </p:spPr>
        <p:txBody>
          <a:bodyPr/>
          <a:lstStyle>
            <a:lvl1pPr>
              <a:defRPr/>
            </a:lvl1pPr>
          </a:lstStyle>
          <a:p>
            <a:pPr>
              <a:defRPr/>
            </a:pPr>
            <a:fld id="{65BE9633-9F75-5D49-B04B-16E7865096F7}" type="slidenum">
              <a:rPr lang="en-US" altLang="ja-JP"/>
              <a:pPr>
                <a:defRPr/>
              </a:pPr>
              <a:t>‹#›</a:t>
            </a:fld>
            <a:endParaRPr lang="en-US" altLang="ja-JP"/>
          </a:p>
        </p:txBody>
      </p:sp>
    </p:spTree>
    <p:extLst>
      <p:ext uri="{BB962C8B-B14F-4D97-AF65-F5344CB8AC3E}">
        <p14:creationId xmlns:p14="http://schemas.microsoft.com/office/powerpoint/2010/main" val="26934340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6AE80B-1C94-CB46-ADD5-5B1FB76245D0}" type="slidenum">
              <a:rPr lang="en-US"/>
              <a:pPr>
                <a:defRPr/>
              </a:pPr>
              <a:t>‹#›</a:t>
            </a:fld>
            <a:endParaRPr lang="en-US"/>
          </a:p>
        </p:txBody>
      </p:sp>
    </p:spTree>
    <p:extLst>
      <p:ext uri="{BB962C8B-B14F-4D97-AF65-F5344CB8AC3E}">
        <p14:creationId xmlns:p14="http://schemas.microsoft.com/office/powerpoint/2010/main" val="34334042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6B3E3A3C-2374-B341-8A90-80990CCAFBD4}" type="slidenum">
              <a:rPr lang="en-US" altLang="ja-JP"/>
              <a:pPr>
                <a:defRPr/>
              </a:pPr>
              <a:t>‹#›</a:t>
            </a:fld>
            <a:endParaRPr lang="en-US" altLang="ja-JP"/>
          </a:p>
        </p:txBody>
      </p:sp>
    </p:spTree>
    <p:extLst>
      <p:ext uri="{BB962C8B-B14F-4D97-AF65-F5344CB8AC3E}">
        <p14:creationId xmlns:p14="http://schemas.microsoft.com/office/powerpoint/2010/main" val="17827600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7" name="Rectangle 70"/>
          <p:cNvSpPr>
            <a:spLocks noGrp="1" noChangeArrowheads="1"/>
          </p:cNvSpPr>
          <p:nvPr>
            <p:ph type="sldNum" sz="quarter" idx="12"/>
          </p:nvPr>
        </p:nvSpPr>
        <p:spPr>
          <a:ln/>
        </p:spPr>
        <p:txBody>
          <a:bodyPr/>
          <a:lstStyle>
            <a:lvl1pPr>
              <a:defRPr/>
            </a:lvl1pPr>
          </a:lstStyle>
          <a:p>
            <a:pPr>
              <a:defRPr/>
            </a:pPr>
            <a:fld id="{1D74A728-B452-1A4A-B27F-4B274D37C8F6}" type="slidenum">
              <a:rPr lang="en-US" altLang="ja-JP"/>
              <a:pPr>
                <a:defRPr/>
              </a:pPr>
              <a:t>‹#›</a:t>
            </a:fld>
            <a:endParaRPr lang="en-US" altLang="ja-JP"/>
          </a:p>
        </p:txBody>
      </p:sp>
    </p:spTree>
    <p:extLst>
      <p:ext uri="{BB962C8B-B14F-4D97-AF65-F5344CB8AC3E}">
        <p14:creationId xmlns:p14="http://schemas.microsoft.com/office/powerpoint/2010/main" val="2817948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B6B6356D-8093-B140-8054-91273B9FC646}" type="slidenum">
              <a:rPr lang="en-US" altLang="ja-JP"/>
              <a:pPr>
                <a:defRPr/>
              </a:pPr>
              <a:t>‹#›</a:t>
            </a:fld>
            <a:endParaRPr lang="en-US" altLang="ja-JP"/>
          </a:p>
        </p:txBody>
      </p:sp>
    </p:spTree>
    <p:extLst>
      <p:ext uri="{BB962C8B-B14F-4D97-AF65-F5344CB8AC3E}">
        <p14:creationId xmlns:p14="http://schemas.microsoft.com/office/powerpoint/2010/main" val="42368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p>
        </p:txBody>
      </p:sp>
      <p:sp>
        <p:nvSpPr>
          <p:cNvPr id="6" name="Rectangle 70"/>
          <p:cNvSpPr>
            <a:spLocks noGrp="1" noChangeArrowheads="1"/>
          </p:cNvSpPr>
          <p:nvPr>
            <p:ph type="sldNum" sz="quarter" idx="12"/>
          </p:nvPr>
        </p:nvSpPr>
        <p:spPr>
          <a:ln/>
        </p:spPr>
        <p:txBody>
          <a:bodyPr/>
          <a:lstStyle>
            <a:lvl1pPr>
              <a:defRPr/>
            </a:lvl1pPr>
          </a:lstStyle>
          <a:p>
            <a:pPr>
              <a:defRPr/>
            </a:pPr>
            <a:fld id="{10139431-68B9-6942-9836-B462EF265771}" type="slidenum">
              <a:rPr lang="en-US" altLang="ja-JP"/>
              <a:pPr>
                <a:defRPr/>
              </a:pPr>
              <a:t>‹#›</a:t>
            </a:fld>
            <a:endParaRPr lang="en-US" altLang="ja-JP"/>
          </a:p>
        </p:txBody>
      </p:sp>
    </p:spTree>
    <p:extLst>
      <p:ext uri="{BB962C8B-B14F-4D97-AF65-F5344CB8AC3E}">
        <p14:creationId xmlns:p14="http://schemas.microsoft.com/office/powerpoint/2010/main" val="9507394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9227293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24579" name="Rectangle 3"/>
          <p:cNvSpPr>
            <a:spLocks noGrp="1" noChangeArrowheads="1"/>
          </p:cNvSpPr>
          <p:nvPr>
            <p:ph type="subTitle" idx="1"/>
          </p:nvPr>
        </p:nvSpPr>
        <p:spPr>
          <a:xfrm>
            <a:off x="685800" y="3352800"/>
            <a:ext cx="7772400" cy="1219200"/>
          </a:xfrm>
        </p:spPr>
        <p:txBody>
          <a:bodyPr anchor="ctr"/>
          <a:lstStyle>
            <a:lvl1pPr marL="0" indent="0" algn="ctr">
              <a:buFont typeface="Wingdings"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BCAEC960-F94F-D447-9444-928490CFFBDC}" type="slidenum">
              <a:rPr lang="zh-CN" altLang="en-US"/>
              <a:pPr>
                <a:defRPr/>
              </a:pPr>
              <a:t>‹#›</a:t>
            </a:fld>
            <a:endParaRPr lang="en-US" altLang="zh-CN"/>
          </a:p>
        </p:txBody>
      </p:sp>
    </p:spTree>
    <p:extLst>
      <p:ext uri="{BB962C8B-B14F-4D97-AF65-F5344CB8AC3E}">
        <p14:creationId xmlns:p14="http://schemas.microsoft.com/office/powerpoint/2010/main" val="28829073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A9DABE04-50DF-6F41-8740-0D0F8F17F6DC}" type="slidenum">
              <a:rPr lang="zh-CN" altLang="en-US"/>
              <a:pPr>
                <a:defRPr/>
              </a:pPr>
              <a:t>‹#›</a:t>
            </a:fld>
            <a:endParaRPr lang="en-US" altLang="zh-CN"/>
          </a:p>
        </p:txBody>
      </p:sp>
    </p:spTree>
    <p:extLst>
      <p:ext uri="{BB962C8B-B14F-4D97-AF65-F5344CB8AC3E}">
        <p14:creationId xmlns:p14="http://schemas.microsoft.com/office/powerpoint/2010/main" val="18459090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8953A4A-B61F-C441-8FF6-83C9EA6BAC3B}" type="slidenum">
              <a:rPr lang="zh-CN" altLang="en-US"/>
              <a:pPr>
                <a:defRPr/>
              </a:pPr>
              <a:t>‹#›</a:t>
            </a:fld>
            <a:endParaRPr lang="en-US" altLang="zh-CN"/>
          </a:p>
        </p:txBody>
      </p:sp>
    </p:spTree>
    <p:extLst>
      <p:ext uri="{BB962C8B-B14F-4D97-AF65-F5344CB8AC3E}">
        <p14:creationId xmlns:p14="http://schemas.microsoft.com/office/powerpoint/2010/main" val="12195085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1CD5B61-BF4A-2640-AE80-0DD97F44FF79}" type="slidenum">
              <a:rPr lang="zh-CN" altLang="en-US"/>
              <a:pPr>
                <a:defRPr/>
              </a:pPr>
              <a:t>‹#›</a:t>
            </a:fld>
            <a:endParaRPr lang="en-US" altLang="zh-CN"/>
          </a:p>
        </p:txBody>
      </p:sp>
    </p:spTree>
    <p:extLst>
      <p:ext uri="{BB962C8B-B14F-4D97-AF65-F5344CB8AC3E}">
        <p14:creationId xmlns:p14="http://schemas.microsoft.com/office/powerpoint/2010/main" val="13169414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AD6D2D86-C3FE-2E44-B80F-85ADA5B2E8F3}" type="slidenum">
              <a:rPr lang="zh-CN" altLang="en-US"/>
              <a:pPr>
                <a:defRPr/>
              </a:pPr>
              <a:t>‹#›</a:t>
            </a:fld>
            <a:endParaRPr lang="en-US" altLang="zh-CN"/>
          </a:p>
        </p:txBody>
      </p:sp>
    </p:spTree>
    <p:extLst>
      <p:ext uri="{BB962C8B-B14F-4D97-AF65-F5344CB8AC3E}">
        <p14:creationId xmlns:p14="http://schemas.microsoft.com/office/powerpoint/2010/main" val="3631300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872F95-688D-254D-B6A6-5B60C65591BA}" type="slidenum">
              <a:rPr lang="en-US"/>
              <a:pPr>
                <a:defRPr/>
              </a:pPr>
              <a:t>‹#›</a:t>
            </a:fld>
            <a:endParaRPr lang="en-US"/>
          </a:p>
        </p:txBody>
      </p:sp>
    </p:spTree>
    <p:extLst>
      <p:ext uri="{BB962C8B-B14F-4D97-AF65-F5344CB8AC3E}">
        <p14:creationId xmlns:p14="http://schemas.microsoft.com/office/powerpoint/2010/main" val="40884908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DE3FB590-69E3-CE44-9687-F7E41509C09F}" type="slidenum">
              <a:rPr lang="zh-CN" altLang="en-US"/>
              <a:pPr>
                <a:defRPr/>
              </a:pPr>
              <a:t>‹#›</a:t>
            </a:fld>
            <a:endParaRPr lang="en-US" altLang="zh-CN"/>
          </a:p>
        </p:txBody>
      </p:sp>
    </p:spTree>
    <p:extLst>
      <p:ext uri="{BB962C8B-B14F-4D97-AF65-F5344CB8AC3E}">
        <p14:creationId xmlns:p14="http://schemas.microsoft.com/office/powerpoint/2010/main" val="30698441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BA74167-39CB-7843-9A0D-3191486155CC}" type="slidenum">
              <a:rPr lang="zh-CN" altLang="en-US"/>
              <a:pPr>
                <a:defRPr/>
              </a:pPr>
              <a:t>‹#›</a:t>
            </a:fld>
            <a:endParaRPr lang="en-US" altLang="zh-CN"/>
          </a:p>
        </p:txBody>
      </p:sp>
    </p:spTree>
    <p:extLst>
      <p:ext uri="{BB962C8B-B14F-4D97-AF65-F5344CB8AC3E}">
        <p14:creationId xmlns:p14="http://schemas.microsoft.com/office/powerpoint/2010/main" val="10962654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E64A4F3-5E6B-6245-AEC5-D0F2BF50CBA0}" type="slidenum">
              <a:rPr lang="zh-CN" altLang="en-US"/>
              <a:pPr>
                <a:defRPr/>
              </a:pPr>
              <a:t>‹#›</a:t>
            </a:fld>
            <a:endParaRPr lang="en-US" altLang="zh-CN"/>
          </a:p>
        </p:txBody>
      </p:sp>
    </p:spTree>
    <p:extLst>
      <p:ext uri="{BB962C8B-B14F-4D97-AF65-F5344CB8AC3E}">
        <p14:creationId xmlns:p14="http://schemas.microsoft.com/office/powerpoint/2010/main" val="234066229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EF45897-29A2-284D-979C-1362E86AE249}" type="slidenum">
              <a:rPr lang="zh-CN" altLang="en-US"/>
              <a:pPr>
                <a:defRPr/>
              </a:pPr>
              <a:t>‹#›</a:t>
            </a:fld>
            <a:endParaRPr lang="en-US" altLang="zh-CN"/>
          </a:p>
        </p:txBody>
      </p:sp>
    </p:spTree>
    <p:extLst>
      <p:ext uri="{BB962C8B-B14F-4D97-AF65-F5344CB8AC3E}">
        <p14:creationId xmlns:p14="http://schemas.microsoft.com/office/powerpoint/2010/main" val="256636011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C00EFD2D-B90A-2545-8867-683A4D7826C3}" type="slidenum">
              <a:rPr lang="zh-CN" altLang="en-US"/>
              <a:pPr>
                <a:defRPr/>
              </a:pPr>
              <a:t>‹#›</a:t>
            </a:fld>
            <a:endParaRPr lang="en-US" altLang="zh-CN"/>
          </a:p>
        </p:txBody>
      </p:sp>
    </p:spTree>
    <p:extLst>
      <p:ext uri="{BB962C8B-B14F-4D97-AF65-F5344CB8AC3E}">
        <p14:creationId xmlns:p14="http://schemas.microsoft.com/office/powerpoint/2010/main" val="45702240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3E96433-8BEA-984A-8650-34D3DCD86F9F}" type="slidenum">
              <a:rPr lang="zh-CN" altLang="en-US"/>
              <a:pPr>
                <a:defRPr/>
              </a:pPr>
              <a:t>‹#›</a:t>
            </a:fld>
            <a:endParaRPr lang="en-US" altLang="zh-CN"/>
          </a:p>
        </p:txBody>
      </p:sp>
    </p:spTree>
    <p:extLst>
      <p:ext uri="{BB962C8B-B14F-4D97-AF65-F5344CB8AC3E}">
        <p14:creationId xmlns:p14="http://schemas.microsoft.com/office/powerpoint/2010/main" val="330185180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45AD45C9-4674-3B43-996B-993759739277}" type="slidenum">
              <a:rPr lang="en-GB"/>
              <a:pPr>
                <a:defRPr/>
              </a:pPr>
              <a:t>‹#›</a:t>
            </a:fld>
            <a:endParaRPr lang="en-GB"/>
          </a:p>
        </p:txBody>
      </p:sp>
    </p:spTree>
    <p:extLst>
      <p:ext uri="{BB962C8B-B14F-4D97-AF65-F5344CB8AC3E}">
        <p14:creationId xmlns:p14="http://schemas.microsoft.com/office/powerpoint/2010/main" val="74311578"/>
      </p:ext>
    </p:extLst>
  </p:cSld>
  <p:clrMapOvr>
    <a:masterClrMapping/>
  </p:clrMapOvr>
  <p:transition xmlns:p14="http://schemas.microsoft.com/office/powerpoint/2010/main">
    <p:rand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FE5360F1-F8E9-3E49-95D3-670A6FA805C3}" type="slidenum">
              <a:rPr lang="en-GB"/>
              <a:pPr>
                <a:defRPr/>
              </a:pPr>
              <a:t>‹#›</a:t>
            </a:fld>
            <a:endParaRPr lang="en-GB"/>
          </a:p>
        </p:txBody>
      </p:sp>
    </p:spTree>
    <p:extLst>
      <p:ext uri="{BB962C8B-B14F-4D97-AF65-F5344CB8AC3E}">
        <p14:creationId xmlns:p14="http://schemas.microsoft.com/office/powerpoint/2010/main" val="1598566484"/>
      </p:ext>
    </p:extLst>
  </p:cSld>
  <p:clrMapOvr>
    <a:masterClrMapping/>
  </p:clrMapOvr>
  <p:transition xmlns:p14="http://schemas.microsoft.com/office/powerpoint/2010/mai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72D8D46-1D92-7044-8091-743A31257B2D}" type="slidenum">
              <a:rPr lang="en-GB"/>
              <a:pPr>
                <a:defRPr/>
              </a:pPr>
              <a:t>‹#›</a:t>
            </a:fld>
            <a:endParaRPr lang="en-GB"/>
          </a:p>
        </p:txBody>
      </p:sp>
    </p:spTree>
    <p:extLst>
      <p:ext uri="{BB962C8B-B14F-4D97-AF65-F5344CB8AC3E}">
        <p14:creationId xmlns:p14="http://schemas.microsoft.com/office/powerpoint/2010/main" val="2938334494"/>
      </p:ext>
    </p:extLst>
  </p:cSld>
  <p:clrMapOvr>
    <a:masterClrMapping/>
  </p:clrMapOvr>
  <p:transition xmlns:p14="http://schemas.microsoft.com/office/powerpoint/2010/mai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7EAED05E-05A1-7346-8DB7-F199A3084F27}" type="slidenum">
              <a:rPr lang="en-GB"/>
              <a:pPr>
                <a:defRPr/>
              </a:pPr>
              <a:t>‹#›</a:t>
            </a:fld>
            <a:endParaRPr lang="en-GB"/>
          </a:p>
        </p:txBody>
      </p:sp>
    </p:spTree>
    <p:extLst>
      <p:ext uri="{BB962C8B-B14F-4D97-AF65-F5344CB8AC3E}">
        <p14:creationId xmlns:p14="http://schemas.microsoft.com/office/powerpoint/2010/main" val="147961374"/>
      </p:ext>
    </p:extLst>
  </p:cSld>
  <p:clrMapOvr>
    <a:masterClrMapping/>
  </p:clrMapOvr>
  <p:transition xmlns:p14="http://schemas.microsoft.com/office/powerpoint/2010/mai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1914F9B-E8B5-8447-BD5F-EB708AD4BC4E}" type="slidenum">
              <a:rPr lang="en-US"/>
              <a:pPr>
                <a:defRPr/>
              </a:pPr>
              <a:t>‹#›</a:t>
            </a:fld>
            <a:endParaRPr lang="en-US"/>
          </a:p>
        </p:txBody>
      </p:sp>
    </p:spTree>
    <p:extLst>
      <p:ext uri="{BB962C8B-B14F-4D97-AF65-F5344CB8AC3E}">
        <p14:creationId xmlns:p14="http://schemas.microsoft.com/office/powerpoint/2010/main" val="139156223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EF79DEA9-5F89-6C4F-A7ED-DC5A2D52D154}" type="slidenum">
              <a:rPr lang="en-GB"/>
              <a:pPr>
                <a:defRPr/>
              </a:pPr>
              <a:t>‹#›</a:t>
            </a:fld>
            <a:endParaRPr lang="en-GB"/>
          </a:p>
        </p:txBody>
      </p:sp>
    </p:spTree>
    <p:extLst>
      <p:ext uri="{BB962C8B-B14F-4D97-AF65-F5344CB8AC3E}">
        <p14:creationId xmlns:p14="http://schemas.microsoft.com/office/powerpoint/2010/main" val="2370841392"/>
      </p:ext>
    </p:extLst>
  </p:cSld>
  <p:clrMapOvr>
    <a:masterClrMapping/>
  </p:clrMapOvr>
  <p:transition xmlns:p14="http://schemas.microsoft.com/office/powerpoint/2010/mai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7E97258F-0E29-3142-A7F9-9F124D2A3F3E}" type="slidenum">
              <a:rPr lang="en-GB"/>
              <a:pPr>
                <a:defRPr/>
              </a:pPr>
              <a:t>‹#›</a:t>
            </a:fld>
            <a:endParaRPr lang="en-GB"/>
          </a:p>
        </p:txBody>
      </p:sp>
    </p:spTree>
    <p:extLst>
      <p:ext uri="{BB962C8B-B14F-4D97-AF65-F5344CB8AC3E}">
        <p14:creationId xmlns:p14="http://schemas.microsoft.com/office/powerpoint/2010/main" val="330276193"/>
      </p:ext>
    </p:extLst>
  </p:cSld>
  <p:clrMapOvr>
    <a:masterClrMapping/>
  </p:clrMapOvr>
  <p:transition xmlns:p14="http://schemas.microsoft.com/office/powerpoint/2010/mai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8379CFC4-190B-4249-9D23-22A238445AD5}" type="slidenum">
              <a:rPr lang="en-GB"/>
              <a:pPr>
                <a:defRPr/>
              </a:pPr>
              <a:t>‹#›</a:t>
            </a:fld>
            <a:endParaRPr lang="en-GB"/>
          </a:p>
        </p:txBody>
      </p:sp>
    </p:spTree>
    <p:extLst>
      <p:ext uri="{BB962C8B-B14F-4D97-AF65-F5344CB8AC3E}">
        <p14:creationId xmlns:p14="http://schemas.microsoft.com/office/powerpoint/2010/main" val="2446931300"/>
      </p:ext>
    </p:extLst>
  </p:cSld>
  <p:clrMapOvr>
    <a:masterClrMapping/>
  </p:clrMapOvr>
  <p:transition xmlns:p14="http://schemas.microsoft.com/office/powerpoint/2010/mai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CD0F91C8-52CC-8242-8B93-D4905746F866}" type="slidenum">
              <a:rPr lang="en-GB"/>
              <a:pPr>
                <a:defRPr/>
              </a:pPr>
              <a:t>‹#›</a:t>
            </a:fld>
            <a:endParaRPr lang="en-GB"/>
          </a:p>
        </p:txBody>
      </p:sp>
    </p:spTree>
    <p:extLst>
      <p:ext uri="{BB962C8B-B14F-4D97-AF65-F5344CB8AC3E}">
        <p14:creationId xmlns:p14="http://schemas.microsoft.com/office/powerpoint/2010/main" val="200608198"/>
      </p:ext>
    </p:extLst>
  </p:cSld>
  <p:clrMapOvr>
    <a:masterClrMapping/>
  </p:clrMapOvr>
  <p:transition xmlns:p14="http://schemas.microsoft.com/office/powerpoint/2010/mai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16121B50-70F3-B04B-AD86-F608B02CF5A4}" type="slidenum">
              <a:rPr lang="en-GB"/>
              <a:pPr>
                <a:defRPr/>
              </a:pPr>
              <a:t>‹#›</a:t>
            </a:fld>
            <a:endParaRPr lang="en-GB"/>
          </a:p>
        </p:txBody>
      </p:sp>
    </p:spTree>
    <p:extLst>
      <p:ext uri="{BB962C8B-B14F-4D97-AF65-F5344CB8AC3E}">
        <p14:creationId xmlns:p14="http://schemas.microsoft.com/office/powerpoint/2010/main" val="2819903592"/>
      </p:ext>
    </p:extLst>
  </p:cSld>
  <p:clrMapOvr>
    <a:masterClrMapping/>
  </p:clrMapOvr>
  <p:transition xmlns:p14="http://schemas.microsoft.com/office/powerpoint/2010/mai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2F0B4AB-3C63-B549-962A-7D18DA9B19CE}" type="slidenum">
              <a:rPr lang="en-GB"/>
              <a:pPr>
                <a:defRPr/>
              </a:pPr>
              <a:t>‹#›</a:t>
            </a:fld>
            <a:endParaRPr lang="en-GB"/>
          </a:p>
        </p:txBody>
      </p:sp>
    </p:spTree>
    <p:extLst>
      <p:ext uri="{BB962C8B-B14F-4D97-AF65-F5344CB8AC3E}">
        <p14:creationId xmlns:p14="http://schemas.microsoft.com/office/powerpoint/2010/main" val="3870819338"/>
      </p:ext>
    </p:extLst>
  </p:cSld>
  <p:clrMapOvr>
    <a:masterClrMapping/>
  </p:clrMapOvr>
  <p:transition xmlns:p14="http://schemas.microsoft.com/office/powerpoint/2010/mai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228B79A2-7A29-3146-98D3-95137987F72B}" type="slidenum">
              <a:rPr lang="en-GB"/>
              <a:pPr>
                <a:defRPr/>
              </a:pPr>
              <a:t>‹#›</a:t>
            </a:fld>
            <a:endParaRPr lang="en-GB"/>
          </a:p>
        </p:txBody>
      </p:sp>
    </p:spTree>
    <p:extLst>
      <p:ext uri="{BB962C8B-B14F-4D97-AF65-F5344CB8AC3E}">
        <p14:creationId xmlns:p14="http://schemas.microsoft.com/office/powerpoint/2010/main" val="3554580881"/>
      </p:ext>
    </p:extLst>
  </p:cSld>
  <p:clrMapOvr>
    <a:masterClrMapping/>
  </p:clrMapOvr>
  <p:transition xmlns:p14="http://schemas.microsoft.com/office/powerpoint/2010/mai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5" name="Freeform 3"/>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 name="Freeform 4"/>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7" name="Freeform 5"/>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Freeform 6"/>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 name="Freeform 7"/>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Freeform 8"/>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Freeform 9"/>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2" name="Freeform 10"/>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8781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smtClean="0"/>
              <a:t>Click to edit Master title style</a:t>
            </a:r>
          </a:p>
        </p:txBody>
      </p:sp>
      <p:sp>
        <p:nvSpPr>
          <p:cNvPr id="88782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p:txBody>
          <a:bodyPr/>
          <a:lstStyle>
            <a:lvl1pPr>
              <a:defRPr/>
            </a:lvl1pPr>
          </a:lstStyle>
          <a:p>
            <a:pPr>
              <a:defRPr/>
            </a:pPr>
            <a:endParaRPr lang="en-US"/>
          </a:p>
        </p:txBody>
      </p:sp>
      <p:sp>
        <p:nvSpPr>
          <p:cNvPr id="14" name="Rectangle 14"/>
          <p:cNvSpPr>
            <a:spLocks noGrp="1" noChangeArrowheads="1"/>
          </p:cNvSpPr>
          <p:nvPr>
            <p:ph type="ftr" sz="quarter" idx="11"/>
          </p:nvPr>
        </p:nvSpPr>
        <p:spPr/>
        <p:txBody>
          <a:bodyPr/>
          <a:lstStyle>
            <a:lvl1pPr>
              <a:defRPr/>
            </a:lvl1pPr>
          </a:lstStyle>
          <a:p>
            <a:pPr>
              <a:defRPr/>
            </a:pPr>
            <a:endParaRPr lang="en-US"/>
          </a:p>
        </p:txBody>
      </p:sp>
      <p:sp>
        <p:nvSpPr>
          <p:cNvPr id="15" name="Rectangle 15"/>
          <p:cNvSpPr>
            <a:spLocks noGrp="1" noChangeArrowheads="1"/>
          </p:cNvSpPr>
          <p:nvPr>
            <p:ph type="sldNum" sz="quarter" idx="12"/>
          </p:nvPr>
        </p:nvSpPr>
        <p:spPr/>
        <p:txBody>
          <a:bodyPr/>
          <a:lstStyle>
            <a:lvl1pPr>
              <a:defRPr smtClean="0"/>
            </a:lvl1pPr>
          </a:lstStyle>
          <a:p>
            <a:pPr>
              <a:defRPr/>
            </a:pPr>
            <a:fld id="{DFDD7BB7-C605-464E-ADF2-A9EAB8ECEFA1}" type="slidenum">
              <a:rPr lang="zh-CN" altLang="en-US"/>
              <a:pPr>
                <a:defRPr/>
              </a:pPr>
              <a:t>‹#›</a:t>
            </a:fld>
            <a:endParaRPr lang="en-US" altLang="zh-CN"/>
          </a:p>
        </p:txBody>
      </p:sp>
    </p:spTree>
    <p:extLst>
      <p:ext uri="{BB962C8B-B14F-4D97-AF65-F5344CB8AC3E}">
        <p14:creationId xmlns:p14="http://schemas.microsoft.com/office/powerpoint/2010/main" val="3875856269"/>
      </p:ext>
    </p:extLst>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5BF933-AE32-BB48-9F3B-88513B90C081}" type="slidenum">
              <a:rPr lang="zh-CN" altLang="en-US"/>
              <a:pPr>
                <a:defRPr/>
              </a:pPr>
              <a:t>‹#›</a:t>
            </a:fld>
            <a:endParaRPr lang="en-US" altLang="zh-CN"/>
          </a:p>
        </p:txBody>
      </p:sp>
    </p:spTree>
    <p:extLst>
      <p:ext uri="{BB962C8B-B14F-4D97-AF65-F5344CB8AC3E}">
        <p14:creationId xmlns:p14="http://schemas.microsoft.com/office/powerpoint/2010/main" val="501964044"/>
      </p:ext>
    </p:extLst>
  </p:cSld>
  <p:clrMapOvr>
    <a:masterClrMapping/>
  </p:clrMapOvr>
  <p:transition xmlns:p14="http://schemas.microsoft.com/office/powerpoint/2010/main">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87F5FD35-C517-5344-82C7-E326B78918E8}" type="slidenum">
              <a:rPr lang="zh-CN" altLang="en-US"/>
              <a:pPr>
                <a:defRPr/>
              </a:pPr>
              <a:t>‹#›</a:t>
            </a:fld>
            <a:endParaRPr lang="en-US" altLang="zh-CN"/>
          </a:p>
        </p:txBody>
      </p:sp>
    </p:spTree>
    <p:extLst>
      <p:ext uri="{BB962C8B-B14F-4D97-AF65-F5344CB8AC3E}">
        <p14:creationId xmlns:p14="http://schemas.microsoft.com/office/powerpoint/2010/main" val="320313016"/>
      </p:ext>
    </p:extLst>
  </p:cSld>
  <p:clrMapOvr>
    <a:masterClrMapping/>
  </p:clrMapOvr>
  <p:transition xmlns:p14="http://schemas.microsoft.com/office/powerpoint/2010/main">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F29389E-8AD5-664A-A070-6DF990193BE4}" type="slidenum">
              <a:rPr lang="en-US"/>
              <a:pPr>
                <a:defRPr/>
              </a:pPr>
              <a:t>‹#›</a:t>
            </a:fld>
            <a:endParaRPr lang="en-US"/>
          </a:p>
        </p:txBody>
      </p:sp>
    </p:spTree>
    <p:extLst>
      <p:ext uri="{BB962C8B-B14F-4D97-AF65-F5344CB8AC3E}">
        <p14:creationId xmlns:p14="http://schemas.microsoft.com/office/powerpoint/2010/main" val="32345533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C6C28805-3EFC-AC42-9C93-ECD1D0056945}" type="slidenum">
              <a:rPr lang="zh-CN" altLang="en-US"/>
              <a:pPr>
                <a:defRPr/>
              </a:pPr>
              <a:t>‹#›</a:t>
            </a:fld>
            <a:endParaRPr lang="en-US" altLang="zh-CN"/>
          </a:p>
        </p:txBody>
      </p:sp>
    </p:spTree>
    <p:extLst>
      <p:ext uri="{BB962C8B-B14F-4D97-AF65-F5344CB8AC3E}">
        <p14:creationId xmlns:p14="http://schemas.microsoft.com/office/powerpoint/2010/main" val="2414743183"/>
      </p:ext>
    </p:extLst>
  </p:cSld>
  <p:clrMapOvr>
    <a:masterClrMapping/>
  </p:clrMapOvr>
  <p:transition xmlns:p14="http://schemas.microsoft.com/office/powerpoint/2010/main">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37"/>
          <p:cNvSpPr>
            <a:spLocks noGrp="1" noChangeArrowheads="1"/>
          </p:cNvSpPr>
          <p:nvPr>
            <p:ph type="dt" sz="half" idx="10"/>
          </p:nvPr>
        </p:nvSpPr>
        <p:spPr>
          <a:ln/>
        </p:spPr>
        <p:txBody>
          <a:bodyPr/>
          <a:lstStyle>
            <a:lvl1pPr>
              <a:defRPr/>
            </a:lvl1pPr>
          </a:lstStyle>
          <a:p>
            <a:pPr>
              <a:defRPr/>
            </a:pPr>
            <a:endParaRPr lang="en-US"/>
          </a:p>
        </p:txBody>
      </p:sp>
      <p:sp>
        <p:nvSpPr>
          <p:cNvPr id="8" name="Rectangle 1038"/>
          <p:cNvSpPr>
            <a:spLocks noGrp="1" noChangeArrowheads="1"/>
          </p:cNvSpPr>
          <p:nvPr>
            <p:ph type="ftr" sz="quarter" idx="11"/>
          </p:nvPr>
        </p:nvSpPr>
        <p:spPr>
          <a:ln/>
        </p:spPr>
        <p:txBody>
          <a:bodyPr/>
          <a:lstStyle>
            <a:lvl1pPr>
              <a:defRPr/>
            </a:lvl1pPr>
          </a:lstStyle>
          <a:p>
            <a:pPr>
              <a:defRPr/>
            </a:pPr>
            <a:endParaRPr lang="en-US"/>
          </a:p>
        </p:txBody>
      </p:sp>
      <p:sp>
        <p:nvSpPr>
          <p:cNvPr id="9" name="Rectangle 1039"/>
          <p:cNvSpPr>
            <a:spLocks noGrp="1" noChangeArrowheads="1"/>
          </p:cNvSpPr>
          <p:nvPr>
            <p:ph type="sldNum" sz="quarter" idx="12"/>
          </p:nvPr>
        </p:nvSpPr>
        <p:spPr>
          <a:ln/>
        </p:spPr>
        <p:txBody>
          <a:bodyPr/>
          <a:lstStyle>
            <a:lvl1pPr>
              <a:defRPr/>
            </a:lvl1pPr>
          </a:lstStyle>
          <a:p>
            <a:pPr>
              <a:defRPr/>
            </a:pPr>
            <a:fld id="{A8826276-F4DB-B445-B972-9BAC7AF99EF7}" type="slidenum">
              <a:rPr lang="zh-CN" altLang="en-US"/>
              <a:pPr>
                <a:defRPr/>
              </a:pPr>
              <a:t>‹#›</a:t>
            </a:fld>
            <a:endParaRPr lang="en-US" altLang="zh-CN"/>
          </a:p>
        </p:txBody>
      </p:sp>
    </p:spTree>
    <p:extLst>
      <p:ext uri="{BB962C8B-B14F-4D97-AF65-F5344CB8AC3E}">
        <p14:creationId xmlns:p14="http://schemas.microsoft.com/office/powerpoint/2010/main" val="3311521121"/>
      </p:ext>
    </p:extLst>
  </p:cSld>
  <p:clrMapOvr>
    <a:masterClrMapping/>
  </p:clrMapOvr>
  <p:transition xmlns:p14="http://schemas.microsoft.com/office/powerpoint/2010/main">
    <p:rand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37"/>
          <p:cNvSpPr>
            <a:spLocks noGrp="1" noChangeArrowheads="1"/>
          </p:cNvSpPr>
          <p:nvPr>
            <p:ph type="dt" sz="half" idx="10"/>
          </p:nvPr>
        </p:nvSpPr>
        <p:spPr>
          <a:ln/>
        </p:spPr>
        <p:txBody>
          <a:bodyPr/>
          <a:lstStyle>
            <a:lvl1pPr>
              <a:defRPr/>
            </a:lvl1pPr>
          </a:lstStyle>
          <a:p>
            <a:pPr>
              <a:defRPr/>
            </a:pPr>
            <a:endParaRPr lang="en-US"/>
          </a:p>
        </p:txBody>
      </p:sp>
      <p:sp>
        <p:nvSpPr>
          <p:cNvPr id="4" name="Rectangle 1038"/>
          <p:cNvSpPr>
            <a:spLocks noGrp="1" noChangeArrowheads="1"/>
          </p:cNvSpPr>
          <p:nvPr>
            <p:ph type="ftr" sz="quarter" idx="11"/>
          </p:nvPr>
        </p:nvSpPr>
        <p:spPr>
          <a:ln/>
        </p:spPr>
        <p:txBody>
          <a:bodyPr/>
          <a:lstStyle>
            <a:lvl1pPr>
              <a:defRPr/>
            </a:lvl1pPr>
          </a:lstStyle>
          <a:p>
            <a:pPr>
              <a:defRPr/>
            </a:pPr>
            <a:endParaRPr lang="en-US"/>
          </a:p>
        </p:txBody>
      </p:sp>
      <p:sp>
        <p:nvSpPr>
          <p:cNvPr id="5" name="Rectangle 1039"/>
          <p:cNvSpPr>
            <a:spLocks noGrp="1" noChangeArrowheads="1"/>
          </p:cNvSpPr>
          <p:nvPr>
            <p:ph type="sldNum" sz="quarter" idx="12"/>
          </p:nvPr>
        </p:nvSpPr>
        <p:spPr>
          <a:ln/>
        </p:spPr>
        <p:txBody>
          <a:bodyPr/>
          <a:lstStyle>
            <a:lvl1pPr>
              <a:defRPr/>
            </a:lvl1pPr>
          </a:lstStyle>
          <a:p>
            <a:pPr>
              <a:defRPr/>
            </a:pPr>
            <a:fld id="{A5AB6A3E-7383-CE4E-B410-BDAC58A19A72}" type="slidenum">
              <a:rPr lang="zh-CN" altLang="en-US"/>
              <a:pPr>
                <a:defRPr/>
              </a:pPr>
              <a:t>‹#›</a:t>
            </a:fld>
            <a:endParaRPr lang="en-US" altLang="zh-CN"/>
          </a:p>
        </p:txBody>
      </p:sp>
    </p:spTree>
    <p:extLst>
      <p:ext uri="{BB962C8B-B14F-4D97-AF65-F5344CB8AC3E}">
        <p14:creationId xmlns:p14="http://schemas.microsoft.com/office/powerpoint/2010/main" val="1322506773"/>
      </p:ext>
    </p:extLst>
  </p:cSld>
  <p:clrMapOvr>
    <a:masterClrMapping/>
  </p:clrMapOvr>
  <p:transition xmlns:p14="http://schemas.microsoft.com/office/powerpoint/2010/main">
    <p:rand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7"/>
          <p:cNvSpPr>
            <a:spLocks noGrp="1" noChangeArrowheads="1"/>
          </p:cNvSpPr>
          <p:nvPr>
            <p:ph type="dt" sz="half" idx="10"/>
          </p:nvPr>
        </p:nvSpPr>
        <p:spPr>
          <a:ln/>
        </p:spPr>
        <p:txBody>
          <a:bodyPr/>
          <a:lstStyle>
            <a:lvl1pPr>
              <a:defRPr/>
            </a:lvl1pPr>
          </a:lstStyle>
          <a:p>
            <a:pPr>
              <a:defRPr/>
            </a:pPr>
            <a:endParaRPr lang="en-US"/>
          </a:p>
        </p:txBody>
      </p:sp>
      <p:sp>
        <p:nvSpPr>
          <p:cNvPr id="3" name="Rectangle 1038"/>
          <p:cNvSpPr>
            <a:spLocks noGrp="1" noChangeArrowheads="1"/>
          </p:cNvSpPr>
          <p:nvPr>
            <p:ph type="ftr" sz="quarter" idx="11"/>
          </p:nvPr>
        </p:nvSpPr>
        <p:spPr>
          <a:ln/>
        </p:spPr>
        <p:txBody>
          <a:bodyPr/>
          <a:lstStyle>
            <a:lvl1pPr>
              <a:defRPr/>
            </a:lvl1pPr>
          </a:lstStyle>
          <a:p>
            <a:pPr>
              <a:defRPr/>
            </a:pPr>
            <a:endParaRPr lang="en-US"/>
          </a:p>
        </p:txBody>
      </p:sp>
      <p:sp>
        <p:nvSpPr>
          <p:cNvPr id="4" name="Rectangle 1039"/>
          <p:cNvSpPr>
            <a:spLocks noGrp="1" noChangeArrowheads="1"/>
          </p:cNvSpPr>
          <p:nvPr>
            <p:ph type="sldNum" sz="quarter" idx="12"/>
          </p:nvPr>
        </p:nvSpPr>
        <p:spPr>
          <a:ln/>
        </p:spPr>
        <p:txBody>
          <a:bodyPr/>
          <a:lstStyle>
            <a:lvl1pPr>
              <a:defRPr/>
            </a:lvl1pPr>
          </a:lstStyle>
          <a:p>
            <a:pPr>
              <a:defRPr/>
            </a:pPr>
            <a:fld id="{5A6E7428-9684-DA48-9788-EFCC442148EB}" type="slidenum">
              <a:rPr lang="zh-CN" altLang="en-US"/>
              <a:pPr>
                <a:defRPr/>
              </a:pPr>
              <a:t>‹#›</a:t>
            </a:fld>
            <a:endParaRPr lang="en-US" altLang="zh-CN"/>
          </a:p>
        </p:txBody>
      </p:sp>
    </p:spTree>
    <p:extLst>
      <p:ext uri="{BB962C8B-B14F-4D97-AF65-F5344CB8AC3E}">
        <p14:creationId xmlns:p14="http://schemas.microsoft.com/office/powerpoint/2010/main" val="821921371"/>
      </p:ext>
    </p:extLst>
  </p:cSld>
  <p:clrMapOvr>
    <a:masterClrMapping/>
  </p:clrMapOvr>
  <p:transition xmlns:p14="http://schemas.microsoft.com/office/powerpoint/2010/main">
    <p:rand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E9F62B6A-D907-054C-9A02-750FA18AD68C}" type="slidenum">
              <a:rPr lang="zh-CN" altLang="en-US"/>
              <a:pPr>
                <a:defRPr/>
              </a:pPr>
              <a:t>‹#›</a:t>
            </a:fld>
            <a:endParaRPr lang="en-US" altLang="zh-CN"/>
          </a:p>
        </p:txBody>
      </p:sp>
    </p:spTree>
    <p:extLst>
      <p:ext uri="{BB962C8B-B14F-4D97-AF65-F5344CB8AC3E}">
        <p14:creationId xmlns:p14="http://schemas.microsoft.com/office/powerpoint/2010/main" val="3990105474"/>
      </p:ext>
    </p:extLst>
  </p:cSld>
  <p:clrMapOvr>
    <a:masterClrMapping/>
  </p:clrMapOvr>
  <p:transition xmlns:p14="http://schemas.microsoft.com/office/powerpoint/2010/main">
    <p:rand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37"/>
          <p:cNvSpPr>
            <a:spLocks noGrp="1" noChangeArrowheads="1"/>
          </p:cNvSpPr>
          <p:nvPr>
            <p:ph type="dt" sz="half" idx="10"/>
          </p:nvPr>
        </p:nvSpPr>
        <p:spPr>
          <a:ln/>
        </p:spPr>
        <p:txBody>
          <a:bodyPr/>
          <a:lstStyle>
            <a:lvl1pPr>
              <a:defRPr/>
            </a:lvl1pPr>
          </a:lstStyle>
          <a:p>
            <a:pPr>
              <a:defRPr/>
            </a:pPr>
            <a:endParaRPr lang="en-US"/>
          </a:p>
        </p:txBody>
      </p:sp>
      <p:sp>
        <p:nvSpPr>
          <p:cNvPr id="6" name="Rectangle 1038"/>
          <p:cNvSpPr>
            <a:spLocks noGrp="1" noChangeArrowheads="1"/>
          </p:cNvSpPr>
          <p:nvPr>
            <p:ph type="ftr" sz="quarter" idx="11"/>
          </p:nvPr>
        </p:nvSpPr>
        <p:spPr>
          <a:ln/>
        </p:spPr>
        <p:txBody>
          <a:bodyPr/>
          <a:lstStyle>
            <a:lvl1pPr>
              <a:defRPr/>
            </a:lvl1pPr>
          </a:lstStyle>
          <a:p>
            <a:pPr>
              <a:defRPr/>
            </a:pPr>
            <a:endParaRPr lang="en-US"/>
          </a:p>
        </p:txBody>
      </p:sp>
      <p:sp>
        <p:nvSpPr>
          <p:cNvPr id="7" name="Rectangle 1039"/>
          <p:cNvSpPr>
            <a:spLocks noGrp="1" noChangeArrowheads="1"/>
          </p:cNvSpPr>
          <p:nvPr>
            <p:ph type="sldNum" sz="quarter" idx="12"/>
          </p:nvPr>
        </p:nvSpPr>
        <p:spPr>
          <a:ln/>
        </p:spPr>
        <p:txBody>
          <a:bodyPr/>
          <a:lstStyle>
            <a:lvl1pPr>
              <a:defRPr/>
            </a:lvl1pPr>
          </a:lstStyle>
          <a:p>
            <a:pPr>
              <a:defRPr/>
            </a:pPr>
            <a:fld id="{DD9334DB-26C1-8C41-B64D-E0CE68173AD7}" type="slidenum">
              <a:rPr lang="zh-CN" altLang="en-US"/>
              <a:pPr>
                <a:defRPr/>
              </a:pPr>
              <a:t>‹#›</a:t>
            </a:fld>
            <a:endParaRPr lang="en-US" altLang="zh-CN"/>
          </a:p>
        </p:txBody>
      </p:sp>
    </p:spTree>
    <p:extLst>
      <p:ext uri="{BB962C8B-B14F-4D97-AF65-F5344CB8AC3E}">
        <p14:creationId xmlns:p14="http://schemas.microsoft.com/office/powerpoint/2010/main" val="536480763"/>
      </p:ext>
    </p:extLst>
  </p:cSld>
  <p:clrMapOvr>
    <a:masterClrMapping/>
  </p:clrMapOvr>
  <p:transition xmlns:p14="http://schemas.microsoft.com/office/powerpoint/2010/main">
    <p:rand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F2C1DDE5-32B1-6148-950A-26EF1C730F75}" type="slidenum">
              <a:rPr lang="zh-CN" altLang="en-US"/>
              <a:pPr>
                <a:defRPr/>
              </a:pPr>
              <a:t>‹#›</a:t>
            </a:fld>
            <a:endParaRPr lang="en-US" altLang="zh-CN"/>
          </a:p>
        </p:txBody>
      </p:sp>
    </p:spTree>
    <p:extLst>
      <p:ext uri="{BB962C8B-B14F-4D97-AF65-F5344CB8AC3E}">
        <p14:creationId xmlns:p14="http://schemas.microsoft.com/office/powerpoint/2010/main" val="4111514775"/>
      </p:ext>
    </p:extLst>
  </p:cSld>
  <p:clrMapOvr>
    <a:masterClrMapping/>
  </p:clrMapOvr>
  <p:transition xmlns:p14="http://schemas.microsoft.com/office/powerpoint/2010/main">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37"/>
          <p:cNvSpPr>
            <a:spLocks noGrp="1" noChangeArrowheads="1"/>
          </p:cNvSpPr>
          <p:nvPr>
            <p:ph type="dt" sz="half" idx="10"/>
          </p:nvPr>
        </p:nvSpPr>
        <p:spPr>
          <a:ln/>
        </p:spPr>
        <p:txBody>
          <a:bodyPr/>
          <a:lstStyle>
            <a:lvl1pPr>
              <a:defRPr/>
            </a:lvl1pPr>
          </a:lstStyle>
          <a:p>
            <a:pPr>
              <a:defRPr/>
            </a:pPr>
            <a:endParaRPr lang="en-US"/>
          </a:p>
        </p:txBody>
      </p:sp>
      <p:sp>
        <p:nvSpPr>
          <p:cNvPr id="5" name="Rectangle 1038"/>
          <p:cNvSpPr>
            <a:spLocks noGrp="1" noChangeArrowheads="1"/>
          </p:cNvSpPr>
          <p:nvPr>
            <p:ph type="ftr" sz="quarter" idx="11"/>
          </p:nvPr>
        </p:nvSpPr>
        <p:spPr>
          <a:ln/>
        </p:spPr>
        <p:txBody>
          <a:bodyPr/>
          <a:lstStyle>
            <a:lvl1pPr>
              <a:defRPr/>
            </a:lvl1pPr>
          </a:lstStyle>
          <a:p>
            <a:pPr>
              <a:defRPr/>
            </a:pPr>
            <a:endParaRPr lang="en-US"/>
          </a:p>
        </p:txBody>
      </p:sp>
      <p:sp>
        <p:nvSpPr>
          <p:cNvPr id="6" name="Rectangle 1039"/>
          <p:cNvSpPr>
            <a:spLocks noGrp="1" noChangeArrowheads="1"/>
          </p:cNvSpPr>
          <p:nvPr>
            <p:ph type="sldNum" sz="quarter" idx="12"/>
          </p:nvPr>
        </p:nvSpPr>
        <p:spPr>
          <a:ln/>
        </p:spPr>
        <p:txBody>
          <a:bodyPr/>
          <a:lstStyle>
            <a:lvl1pPr>
              <a:defRPr/>
            </a:lvl1pPr>
          </a:lstStyle>
          <a:p>
            <a:pPr>
              <a:defRPr/>
            </a:pPr>
            <a:fld id="{ED4844D6-111A-9649-A772-A13E3589E228}" type="slidenum">
              <a:rPr lang="zh-CN" altLang="en-US"/>
              <a:pPr>
                <a:defRPr/>
              </a:pPr>
              <a:t>‹#›</a:t>
            </a:fld>
            <a:endParaRPr lang="en-US" altLang="zh-CN"/>
          </a:p>
        </p:txBody>
      </p:sp>
    </p:spTree>
    <p:extLst>
      <p:ext uri="{BB962C8B-B14F-4D97-AF65-F5344CB8AC3E}">
        <p14:creationId xmlns:p14="http://schemas.microsoft.com/office/powerpoint/2010/main" val="2862943235"/>
      </p:ext>
    </p:extLst>
  </p:cSld>
  <p:clrMapOvr>
    <a:masterClrMapping/>
  </p:clrMapOvr>
  <p:transition xmlns:p14="http://schemas.microsoft.com/office/powerpoint/2010/main">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pPr lvl="0"/>
            <a:r>
              <a:rPr lang="en-US" noProof="0" smtClean="0"/>
              <a:t>Click to edit Master title style</a:t>
            </a:r>
          </a:p>
        </p:txBody>
      </p:sp>
      <p:sp>
        <p:nvSpPr>
          <p:cNvPr id="8919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smtClean="0">
                <a:solidFill>
                  <a:srgbClr val="FFFFFF"/>
                </a:solidFill>
              </a:defRPr>
            </a:lvl1pPr>
          </a:lstStyle>
          <a:p>
            <a:pPr>
              <a:defRPr/>
            </a:pPr>
            <a:fld id="{2E397141-1782-FB4A-846B-8EE2A33373DC}" type="slidenum">
              <a:rPr lang="zh-CN" altLang="en-US"/>
              <a:pPr>
                <a:defRPr/>
              </a:pPr>
              <a:t>‹#›</a:t>
            </a:fld>
            <a:endParaRPr lang="en-US" altLang="zh-CN"/>
          </a:p>
        </p:txBody>
      </p:sp>
    </p:spTree>
    <p:extLst>
      <p:ext uri="{BB962C8B-B14F-4D97-AF65-F5344CB8AC3E}">
        <p14:creationId xmlns:p14="http://schemas.microsoft.com/office/powerpoint/2010/main" val="2626514969"/>
      </p:ext>
    </p:extLst>
  </p:cSld>
  <p:clrMapOvr>
    <a:masterClrMapping/>
  </p:clrMapOvr>
  <p:transition xmlns:p14="http://schemas.microsoft.com/office/powerpoint/2010/mai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6B06B-BF50-F642-A89F-8A2B7E24F214}" type="slidenum">
              <a:rPr lang="zh-CN" altLang="en-US"/>
              <a:pPr>
                <a:defRPr/>
              </a:pPr>
              <a:t>‹#›</a:t>
            </a:fld>
            <a:endParaRPr lang="en-US" altLang="zh-CN"/>
          </a:p>
        </p:txBody>
      </p:sp>
    </p:spTree>
    <p:extLst>
      <p:ext uri="{BB962C8B-B14F-4D97-AF65-F5344CB8AC3E}">
        <p14:creationId xmlns:p14="http://schemas.microsoft.com/office/powerpoint/2010/main" val="2918768580"/>
      </p:ext>
    </p:extLst>
  </p:cSld>
  <p:clrMapOvr>
    <a:masterClrMapping/>
  </p:clrMapOvr>
  <p:transition xmlns:p14="http://schemas.microsoft.com/office/powerpoint/2010/mai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EE9BF9-2E3A-C346-BFB8-DCDAA44F95AA}" type="slidenum">
              <a:rPr lang="en-US"/>
              <a:pPr>
                <a:defRPr/>
              </a:pPr>
              <a:t>‹#›</a:t>
            </a:fld>
            <a:endParaRPr lang="en-US"/>
          </a:p>
        </p:txBody>
      </p:sp>
    </p:spTree>
    <p:extLst>
      <p:ext uri="{BB962C8B-B14F-4D97-AF65-F5344CB8AC3E}">
        <p14:creationId xmlns:p14="http://schemas.microsoft.com/office/powerpoint/2010/main" val="4431846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E53EED-BD6D-0D42-951C-138CC254FB78}" type="slidenum">
              <a:rPr lang="zh-CN" altLang="en-US"/>
              <a:pPr>
                <a:defRPr/>
              </a:pPr>
              <a:t>‹#›</a:t>
            </a:fld>
            <a:endParaRPr lang="en-US" altLang="zh-CN"/>
          </a:p>
        </p:txBody>
      </p:sp>
    </p:spTree>
    <p:extLst>
      <p:ext uri="{BB962C8B-B14F-4D97-AF65-F5344CB8AC3E}">
        <p14:creationId xmlns:p14="http://schemas.microsoft.com/office/powerpoint/2010/main" val="4028048682"/>
      </p:ext>
    </p:extLst>
  </p:cSld>
  <p:clrMapOvr>
    <a:masterClrMapping/>
  </p:clrMapOvr>
  <p:transition xmlns:p14="http://schemas.microsoft.com/office/powerpoint/2010/mai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F42A39-E2A3-8B42-8963-2B9E03D98A81}" type="slidenum">
              <a:rPr lang="zh-CN" altLang="en-US"/>
              <a:pPr>
                <a:defRPr/>
              </a:pPr>
              <a:t>‹#›</a:t>
            </a:fld>
            <a:endParaRPr lang="en-US" altLang="zh-CN"/>
          </a:p>
        </p:txBody>
      </p:sp>
    </p:spTree>
    <p:extLst>
      <p:ext uri="{BB962C8B-B14F-4D97-AF65-F5344CB8AC3E}">
        <p14:creationId xmlns:p14="http://schemas.microsoft.com/office/powerpoint/2010/main" val="492520063"/>
      </p:ext>
    </p:extLst>
  </p:cSld>
  <p:clrMapOvr>
    <a:masterClrMapping/>
  </p:clrMapOvr>
  <p:transition xmlns:p14="http://schemas.microsoft.com/office/powerpoint/2010/mai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93A3B3D-BA5A-9A49-B9F6-9192F1D333A8}" type="slidenum">
              <a:rPr lang="zh-CN" altLang="en-US"/>
              <a:pPr>
                <a:defRPr/>
              </a:pPr>
              <a:t>‹#›</a:t>
            </a:fld>
            <a:endParaRPr lang="en-US" altLang="zh-CN"/>
          </a:p>
        </p:txBody>
      </p:sp>
    </p:spTree>
    <p:extLst>
      <p:ext uri="{BB962C8B-B14F-4D97-AF65-F5344CB8AC3E}">
        <p14:creationId xmlns:p14="http://schemas.microsoft.com/office/powerpoint/2010/main" val="3860369917"/>
      </p:ext>
    </p:extLst>
  </p:cSld>
  <p:clrMapOvr>
    <a:masterClrMapping/>
  </p:clrMapOvr>
  <p:transition xmlns:p14="http://schemas.microsoft.com/office/powerpoint/2010/mai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CCF5175-5681-F443-89F9-EF31D1890025}" type="slidenum">
              <a:rPr lang="zh-CN" altLang="en-US"/>
              <a:pPr>
                <a:defRPr/>
              </a:pPr>
              <a:t>‹#›</a:t>
            </a:fld>
            <a:endParaRPr lang="en-US" altLang="zh-CN"/>
          </a:p>
        </p:txBody>
      </p:sp>
    </p:spTree>
    <p:extLst>
      <p:ext uri="{BB962C8B-B14F-4D97-AF65-F5344CB8AC3E}">
        <p14:creationId xmlns:p14="http://schemas.microsoft.com/office/powerpoint/2010/main" val="1987120930"/>
      </p:ext>
    </p:extLst>
  </p:cSld>
  <p:clrMapOvr>
    <a:masterClrMapping/>
  </p:clrMapOvr>
  <p:transition xmlns:p14="http://schemas.microsoft.com/office/powerpoint/2010/mai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995CF32-914A-AF41-8B71-9F0E2755CDE1}" type="slidenum">
              <a:rPr lang="zh-CN" altLang="en-US"/>
              <a:pPr>
                <a:defRPr/>
              </a:pPr>
              <a:t>‹#›</a:t>
            </a:fld>
            <a:endParaRPr lang="en-US" altLang="zh-CN"/>
          </a:p>
        </p:txBody>
      </p:sp>
    </p:spTree>
    <p:extLst>
      <p:ext uri="{BB962C8B-B14F-4D97-AF65-F5344CB8AC3E}">
        <p14:creationId xmlns:p14="http://schemas.microsoft.com/office/powerpoint/2010/main" val="2826093222"/>
      </p:ext>
    </p:extLst>
  </p:cSld>
  <p:clrMapOvr>
    <a:masterClrMapping/>
  </p:clrMapOvr>
  <p:transition xmlns:p14="http://schemas.microsoft.com/office/powerpoint/2010/mai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BB22D22-3D1B-FF40-8D39-B27A7347E03A}" type="slidenum">
              <a:rPr lang="zh-CN" altLang="en-US"/>
              <a:pPr>
                <a:defRPr/>
              </a:pPr>
              <a:t>‹#›</a:t>
            </a:fld>
            <a:endParaRPr lang="en-US" altLang="zh-CN"/>
          </a:p>
        </p:txBody>
      </p:sp>
    </p:spTree>
    <p:extLst>
      <p:ext uri="{BB962C8B-B14F-4D97-AF65-F5344CB8AC3E}">
        <p14:creationId xmlns:p14="http://schemas.microsoft.com/office/powerpoint/2010/main" val="1472745292"/>
      </p:ext>
    </p:extLst>
  </p:cSld>
  <p:clrMapOvr>
    <a:masterClrMapping/>
  </p:clrMapOvr>
  <p:transition xmlns:p14="http://schemas.microsoft.com/office/powerpoint/2010/mai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681498C-0622-FD49-8D88-76747B32868C}" type="slidenum">
              <a:rPr lang="zh-CN" altLang="en-US"/>
              <a:pPr>
                <a:defRPr/>
              </a:pPr>
              <a:t>‹#›</a:t>
            </a:fld>
            <a:endParaRPr lang="en-US" altLang="zh-CN"/>
          </a:p>
        </p:txBody>
      </p:sp>
    </p:spTree>
    <p:extLst>
      <p:ext uri="{BB962C8B-B14F-4D97-AF65-F5344CB8AC3E}">
        <p14:creationId xmlns:p14="http://schemas.microsoft.com/office/powerpoint/2010/main" val="272644438"/>
      </p:ext>
    </p:extLst>
  </p:cSld>
  <p:clrMapOvr>
    <a:masterClrMapping/>
  </p:clrMapOvr>
  <p:transition xmlns:p14="http://schemas.microsoft.com/office/powerpoint/2010/mai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B360D98-B819-8741-9EF3-D58EA993BB42}" type="slidenum">
              <a:rPr lang="zh-CN" altLang="en-US"/>
              <a:pPr>
                <a:defRPr/>
              </a:pPr>
              <a:t>‹#›</a:t>
            </a:fld>
            <a:endParaRPr lang="en-US" altLang="zh-CN"/>
          </a:p>
        </p:txBody>
      </p:sp>
    </p:spTree>
    <p:extLst>
      <p:ext uri="{BB962C8B-B14F-4D97-AF65-F5344CB8AC3E}">
        <p14:creationId xmlns:p14="http://schemas.microsoft.com/office/powerpoint/2010/main" val="2196698330"/>
      </p:ext>
    </p:extLst>
  </p:cSld>
  <p:clrMapOvr>
    <a:masterClrMapping/>
  </p:clrMapOvr>
  <p:transition xmlns:p14="http://schemas.microsoft.com/office/powerpoint/2010/mai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2C16F7-4A38-844F-BDC0-139C78C032AB}" type="slidenum">
              <a:rPr lang="zh-CN" altLang="en-US"/>
              <a:pPr>
                <a:defRPr/>
              </a:pPr>
              <a:t>‹#›</a:t>
            </a:fld>
            <a:endParaRPr lang="en-US" altLang="zh-CN"/>
          </a:p>
        </p:txBody>
      </p:sp>
    </p:spTree>
    <p:extLst>
      <p:ext uri="{BB962C8B-B14F-4D97-AF65-F5344CB8AC3E}">
        <p14:creationId xmlns:p14="http://schemas.microsoft.com/office/powerpoint/2010/main" val="4175123969"/>
      </p:ext>
    </p:extLst>
  </p:cSld>
  <p:clrMapOvr>
    <a:masterClrMapping/>
  </p:clrMapOvr>
  <p:transition xmlns:p14="http://schemas.microsoft.com/office/powerpoint/2010/mai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A8C32789-41EF-E74D-ABA9-1CC33411E53D}" type="slidenum">
              <a:rPr lang="en-GB"/>
              <a:pPr>
                <a:defRPr/>
              </a:pPr>
              <a:t>‹#›</a:t>
            </a:fld>
            <a:endParaRPr lang="en-GB"/>
          </a:p>
        </p:txBody>
      </p:sp>
    </p:spTree>
    <p:extLst>
      <p:ext uri="{BB962C8B-B14F-4D97-AF65-F5344CB8AC3E}">
        <p14:creationId xmlns:p14="http://schemas.microsoft.com/office/powerpoint/2010/main" val="842464666"/>
      </p:ext>
    </p:extLst>
  </p:cSld>
  <p:clrMapOvr>
    <a:masterClrMapping/>
  </p:clrMapOvr>
  <p:transition xmlns:p14="http://schemas.microsoft.com/office/powerpoint/2010/mai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0C7EE7E-F959-D440-81AC-2DD79096A352}" type="slidenum">
              <a:rPr lang="en-US"/>
              <a:pPr>
                <a:defRPr/>
              </a:pPr>
              <a:t>‹#›</a:t>
            </a:fld>
            <a:endParaRPr lang="en-US"/>
          </a:p>
        </p:txBody>
      </p:sp>
    </p:spTree>
    <p:extLst>
      <p:ext uri="{BB962C8B-B14F-4D97-AF65-F5344CB8AC3E}">
        <p14:creationId xmlns:p14="http://schemas.microsoft.com/office/powerpoint/2010/main" val="3106617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E50C886-65F3-DC4C-A5E5-030CE7017DE1}" type="slidenum">
              <a:rPr lang="en-GB"/>
              <a:pPr>
                <a:defRPr/>
              </a:pPr>
              <a:t>‹#›</a:t>
            </a:fld>
            <a:endParaRPr lang="en-GB"/>
          </a:p>
        </p:txBody>
      </p:sp>
    </p:spTree>
    <p:extLst>
      <p:ext uri="{BB962C8B-B14F-4D97-AF65-F5344CB8AC3E}">
        <p14:creationId xmlns:p14="http://schemas.microsoft.com/office/powerpoint/2010/main" val="3698356662"/>
      </p:ext>
    </p:extLst>
  </p:cSld>
  <p:clrMapOvr>
    <a:masterClrMapping/>
  </p:clrMapOvr>
  <p:transition xmlns:p14="http://schemas.microsoft.com/office/powerpoint/2010/mai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B6B88A02-1225-A54F-A258-B1099DC6AF33}" type="slidenum">
              <a:rPr lang="en-GB"/>
              <a:pPr>
                <a:defRPr/>
              </a:pPr>
              <a:t>‹#›</a:t>
            </a:fld>
            <a:endParaRPr lang="en-GB"/>
          </a:p>
        </p:txBody>
      </p:sp>
    </p:spTree>
    <p:extLst>
      <p:ext uri="{BB962C8B-B14F-4D97-AF65-F5344CB8AC3E}">
        <p14:creationId xmlns:p14="http://schemas.microsoft.com/office/powerpoint/2010/main" val="175729805"/>
      </p:ext>
    </p:extLst>
  </p:cSld>
  <p:clrMapOvr>
    <a:masterClrMapping/>
  </p:clrMapOvr>
  <p:transition xmlns:p14="http://schemas.microsoft.com/office/powerpoint/2010/mai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3139BF4-02E6-C042-A680-DEC3634404B3}" type="slidenum">
              <a:rPr lang="en-GB"/>
              <a:pPr>
                <a:defRPr/>
              </a:pPr>
              <a:t>‹#›</a:t>
            </a:fld>
            <a:endParaRPr lang="en-GB"/>
          </a:p>
        </p:txBody>
      </p:sp>
    </p:spTree>
    <p:extLst>
      <p:ext uri="{BB962C8B-B14F-4D97-AF65-F5344CB8AC3E}">
        <p14:creationId xmlns:p14="http://schemas.microsoft.com/office/powerpoint/2010/main" val="4258076631"/>
      </p:ext>
    </p:extLst>
  </p:cSld>
  <p:clrMapOvr>
    <a:masterClrMapping/>
  </p:clrMapOvr>
  <p:transition xmlns:p14="http://schemas.microsoft.com/office/powerpoint/2010/mai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8"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9" name="Rectangle 6"/>
          <p:cNvSpPr>
            <a:spLocks noGrp="1" noChangeArrowheads="1"/>
          </p:cNvSpPr>
          <p:nvPr>
            <p:ph type="sldNum" sz="quarter" idx="12"/>
          </p:nvPr>
        </p:nvSpPr>
        <p:spPr/>
        <p:txBody>
          <a:bodyPr/>
          <a:lstStyle>
            <a:lvl1pPr>
              <a:defRPr smtClean="0">
                <a:latin typeface="Times New Roman" charset="0"/>
              </a:defRPr>
            </a:lvl1pPr>
          </a:lstStyle>
          <a:p>
            <a:pPr>
              <a:defRPr/>
            </a:pPr>
            <a:fld id="{93427F5D-050F-9842-B2AF-A1200596F67C}" type="slidenum">
              <a:rPr lang="en-GB"/>
              <a:pPr>
                <a:defRPr/>
              </a:pPr>
              <a:t>‹#›</a:t>
            </a:fld>
            <a:endParaRPr lang="en-GB"/>
          </a:p>
        </p:txBody>
      </p:sp>
    </p:spTree>
    <p:extLst>
      <p:ext uri="{BB962C8B-B14F-4D97-AF65-F5344CB8AC3E}">
        <p14:creationId xmlns:p14="http://schemas.microsoft.com/office/powerpoint/2010/main" val="2696658182"/>
      </p:ext>
    </p:extLst>
  </p:cSld>
  <p:clrMapOvr>
    <a:masterClrMapping/>
  </p:clrMapOvr>
  <p:transition xmlns:p14="http://schemas.microsoft.com/office/powerpoint/2010/mai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4"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5" name="Rectangle 6"/>
          <p:cNvSpPr>
            <a:spLocks noGrp="1" noChangeArrowheads="1"/>
          </p:cNvSpPr>
          <p:nvPr>
            <p:ph type="sldNum" sz="quarter" idx="12"/>
          </p:nvPr>
        </p:nvSpPr>
        <p:spPr/>
        <p:txBody>
          <a:bodyPr/>
          <a:lstStyle>
            <a:lvl1pPr>
              <a:defRPr smtClean="0">
                <a:latin typeface="Times New Roman" charset="0"/>
              </a:defRPr>
            </a:lvl1pPr>
          </a:lstStyle>
          <a:p>
            <a:pPr>
              <a:defRPr/>
            </a:pPr>
            <a:fld id="{4FB066A4-7523-7D40-8718-75B7900C8843}" type="slidenum">
              <a:rPr lang="en-GB"/>
              <a:pPr>
                <a:defRPr/>
              </a:pPr>
              <a:t>‹#›</a:t>
            </a:fld>
            <a:endParaRPr lang="en-GB"/>
          </a:p>
        </p:txBody>
      </p:sp>
    </p:spTree>
    <p:extLst>
      <p:ext uri="{BB962C8B-B14F-4D97-AF65-F5344CB8AC3E}">
        <p14:creationId xmlns:p14="http://schemas.microsoft.com/office/powerpoint/2010/main" val="550486568"/>
      </p:ext>
    </p:extLst>
  </p:cSld>
  <p:clrMapOvr>
    <a:masterClrMapping/>
  </p:clrMapOvr>
  <p:transition xmlns:p14="http://schemas.microsoft.com/office/powerpoint/2010/mai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3"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4" name="Rectangle 6"/>
          <p:cNvSpPr>
            <a:spLocks noGrp="1" noChangeArrowheads="1"/>
          </p:cNvSpPr>
          <p:nvPr>
            <p:ph type="sldNum" sz="quarter" idx="12"/>
          </p:nvPr>
        </p:nvSpPr>
        <p:spPr/>
        <p:txBody>
          <a:bodyPr/>
          <a:lstStyle>
            <a:lvl1pPr>
              <a:defRPr smtClean="0">
                <a:latin typeface="Times New Roman" charset="0"/>
              </a:defRPr>
            </a:lvl1pPr>
          </a:lstStyle>
          <a:p>
            <a:pPr>
              <a:defRPr/>
            </a:pPr>
            <a:fld id="{B745A2D1-3052-E741-83B7-870544DB51F0}" type="slidenum">
              <a:rPr lang="en-GB"/>
              <a:pPr>
                <a:defRPr/>
              </a:pPr>
              <a:t>‹#›</a:t>
            </a:fld>
            <a:endParaRPr lang="en-GB"/>
          </a:p>
        </p:txBody>
      </p:sp>
    </p:spTree>
    <p:extLst>
      <p:ext uri="{BB962C8B-B14F-4D97-AF65-F5344CB8AC3E}">
        <p14:creationId xmlns:p14="http://schemas.microsoft.com/office/powerpoint/2010/main" val="3162124827"/>
      </p:ext>
    </p:extLst>
  </p:cSld>
  <p:clrMapOvr>
    <a:masterClrMapping/>
  </p:clrMapOvr>
  <p:transition xmlns:p14="http://schemas.microsoft.com/office/powerpoint/2010/mai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56244D9C-B5E3-B049-9634-EAAA07114BFE}" type="slidenum">
              <a:rPr lang="en-GB"/>
              <a:pPr>
                <a:defRPr/>
              </a:pPr>
              <a:t>‹#›</a:t>
            </a:fld>
            <a:endParaRPr lang="en-GB"/>
          </a:p>
        </p:txBody>
      </p:sp>
    </p:spTree>
    <p:extLst>
      <p:ext uri="{BB962C8B-B14F-4D97-AF65-F5344CB8AC3E}">
        <p14:creationId xmlns:p14="http://schemas.microsoft.com/office/powerpoint/2010/main" val="2528959260"/>
      </p:ext>
    </p:extLst>
  </p:cSld>
  <p:clrMapOvr>
    <a:masterClrMapping/>
  </p:clrMapOvr>
  <p:transition xmlns:p14="http://schemas.microsoft.com/office/powerpoint/2010/mai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6"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7" name="Rectangle 6"/>
          <p:cNvSpPr>
            <a:spLocks noGrp="1" noChangeArrowheads="1"/>
          </p:cNvSpPr>
          <p:nvPr>
            <p:ph type="sldNum" sz="quarter" idx="12"/>
          </p:nvPr>
        </p:nvSpPr>
        <p:spPr/>
        <p:txBody>
          <a:bodyPr/>
          <a:lstStyle>
            <a:lvl1pPr>
              <a:defRPr smtClean="0">
                <a:latin typeface="Times New Roman" charset="0"/>
              </a:defRPr>
            </a:lvl1pPr>
          </a:lstStyle>
          <a:p>
            <a:pPr>
              <a:defRPr/>
            </a:pPr>
            <a:fld id="{DE3BCC09-79F8-2B44-81C7-81D52963EF0E}" type="slidenum">
              <a:rPr lang="en-GB"/>
              <a:pPr>
                <a:defRPr/>
              </a:pPr>
              <a:t>‹#›</a:t>
            </a:fld>
            <a:endParaRPr lang="en-GB"/>
          </a:p>
        </p:txBody>
      </p:sp>
    </p:spTree>
    <p:extLst>
      <p:ext uri="{BB962C8B-B14F-4D97-AF65-F5344CB8AC3E}">
        <p14:creationId xmlns:p14="http://schemas.microsoft.com/office/powerpoint/2010/main" val="1377128746"/>
      </p:ext>
    </p:extLst>
  </p:cSld>
  <p:clrMapOvr>
    <a:masterClrMapping/>
  </p:clrMapOvr>
  <p:transition xmlns:p14="http://schemas.microsoft.com/office/powerpoint/2010/mai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C468905C-3AE0-344F-A514-71B639DB9212}" type="slidenum">
              <a:rPr lang="en-GB"/>
              <a:pPr>
                <a:defRPr/>
              </a:pPr>
              <a:t>‹#›</a:t>
            </a:fld>
            <a:endParaRPr lang="en-GB"/>
          </a:p>
        </p:txBody>
      </p:sp>
    </p:spTree>
    <p:extLst>
      <p:ext uri="{BB962C8B-B14F-4D97-AF65-F5344CB8AC3E}">
        <p14:creationId xmlns:p14="http://schemas.microsoft.com/office/powerpoint/2010/main" val="3666143547"/>
      </p:ext>
    </p:extLst>
  </p:cSld>
  <p:clrMapOvr>
    <a:masterClrMapping/>
  </p:clrMapOvr>
  <p:transition xmlns:p14="http://schemas.microsoft.com/office/powerpoint/2010/mai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Times New Roman" charset="0"/>
              </a:defRPr>
            </a:lvl1pPr>
          </a:lstStyle>
          <a:p>
            <a:pPr>
              <a:defRPr/>
            </a:pPr>
            <a:endParaRPr lang="en-GB"/>
          </a:p>
        </p:txBody>
      </p:sp>
      <p:sp>
        <p:nvSpPr>
          <p:cNvPr id="5" name="Rectangle 5"/>
          <p:cNvSpPr>
            <a:spLocks noGrp="1" noChangeArrowheads="1"/>
          </p:cNvSpPr>
          <p:nvPr>
            <p:ph type="ftr" sz="quarter" idx="11"/>
          </p:nvPr>
        </p:nvSpPr>
        <p:spPr/>
        <p:txBody>
          <a:bodyPr/>
          <a:lstStyle>
            <a:lvl1pPr>
              <a:defRPr>
                <a:latin typeface="Times New Roman" charset="0"/>
              </a:defRPr>
            </a:lvl1pPr>
          </a:lstStyle>
          <a:p>
            <a:pPr>
              <a:defRPr/>
            </a:pPr>
            <a:endParaRPr lang="en-GB"/>
          </a:p>
        </p:txBody>
      </p:sp>
      <p:sp>
        <p:nvSpPr>
          <p:cNvPr id="6" name="Rectangle 6"/>
          <p:cNvSpPr>
            <a:spLocks noGrp="1" noChangeArrowheads="1"/>
          </p:cNvSpPr>
          <p:nvPr>
            <p:ph type="sldNum" sz="quarter" idx="12"/>
          </p:nvPr>
        </p:nvSpPr>
        <p:spPr/>
        <p:txBody>
          <a:bodyPr/>
          <a:lstStyle>
            <a:lvl1pPr>
              <a:defRPr smtClean="0">
                <a:latin typeface="Times New Roman" charset="0"/>
              </a:defRPr>
            </a:lvl1pPr>
          </a:lstStyle>
          <a:p>
            <a:pPr>
              <a:defRPr/>
            </a:pPr>
            <a:fld id="{180D6F56-746D-F748-AE24-7D81E0E2E383}" type="slidenum">
              <a:rPr lang="en-GB"/>
              <a:pPr>
                <a:defRPr/>
              </a:pPr>
              <a:t>‹#›</a:t>
            </a:fld>
            <a:endParaRPr lang="en-GB"/>
          </a:p>
        </p:txBody>
      </p:sp>
    </p:spTree>
    <p:extLst>
      <p:ext uri="{BB962C8B-B14F-4D97-AF65-F5344CB8AC3E}">
        <p14:creationId xmlns:p14="http://schemas.microsoft.com/office/powerpoint/2010/main" val="2359673488"/>
      </p:ext>
    </p:extLst>
  </p:cSld>
  <p:clrMapOvr>
    <a:masterClrMapping/>
  </p:clrMapOvr>
  <p:transition xmlns:p14="http://schemas.microsoft.com/office/powerpoint/2010/mai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F9C242-45EF-A740-9080-2B13C9A80345}" type="slidenum">
              <a:rPr lang="en-US"/>
              <a:pPr>
                <a:defRPr/>
              </a:pPr>
              <a:t>‹#›</a:t>
            </a:fld>
            <a:endParaRPr lang="en-US"/>
          </a:p>
        </p:txBody>
      </p:sp>
    </p:spTree>
    <p:extLst>
      <p:ext uri="{BB962C8B-B14F-4D97-AF65-F5344CB8AC3E}">
        <p14:creationId xmlns:p14="http://schemas.microsoft.com/office/powerpoint/2010/main" val="12872520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74178" name="Rectangle 2"/>
          <p:cNvSpPr>
            <a:spLocks noGrp="1" noChangeArrowheads="1"/>
          </p:cNvSpPr>
          <p:nvPr>
            <p:ph type="ctrTitle"/>
          </p:nvPr>
        </p:nvSpPr>
        <p:spPr>
          <a:xfrm>
            <a:off x="2667000" y="2286000"/>
            <a:ext cx="5791200" cy="1981200"/>
          </a:xfrm>
        </p:spPr>
        <p:txBody>
          <a:bodyPr/>
          <a:lstStyle>
            <a:lvl1pPr algn="ctr">
              <a:defRPr/>
            </a:lvl1pPr>
          </a:lstStyle>
          <a:p>
            <a:pPr lvl="0"/>
            <a:r>
              <a:rPr lang="en-US" noProof="0" smtClean="0"/>
              <a:t>Click to edit Master title style</a:t>
            </a:r>
          </a:p>
        </p:txBody>
      </p:sp>
      <p:sp>
        <p:nvSpPr>
          <p:cNvPr id="1074179" name="Rectangle 3"/>
          <p:cNvSpPr>
            <a:spLocks noGrp="1" noChangeArrowheads="1"/>
          </p:cNvSpPr>
          <p:nvPr>
            <p:ph type="subTitle" idx="1"/>
          </p:nvPr>
        </p:nvSpPr>
        <p:spPr>
          <a:xfrm>
            <a:off x="2667000" y="4419600"/>
            <a:ext cx="5791200" cy="1295400"/>
          </a:xfrm>
        </p:spPr>
        <p:txBody>
          <a:bodyPr/>
          <a:lstStyle>
            <a:lvl1pPr marL="0" indent="0" algn="ctr">
              <a:buFont typeface="Monotype Sorts" charset="0"/>
              <a:buNone/>
              <a:defRPr sz="2800"/>
            </a:lvl1pPr>
          </a:lstStyle>
          <a:p>
            <a:pPr lvl="0"/>
            <a:r>
              <a:rPr lang="en-US" noProof="0" smtClean="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smtClean="0"/>
            </a:lvl1pPr>
          </a:lstStyle>
          <a:p>
            <a:pPr>
              <a:defRPr/>
            </a:pPr>
            <a:fld id="{9785D6A9-AED6-9548-9F27-BA5BFF04D8BA}" type="slidenum">
              <a:rPr lang="zh-CN" altLang="en-US"/>
              <a:pPr>
                <a:defRPr/>
              </a:pPr>
              <a:t>‹#›</a:t>
            </a:fld>
            <a:endParaRPr lang="en-US" altLang="zh-CN"/>
          </a:p>
        </p:txBody>
      </p:sp>
    </p:spTree>
    <p:extLst>
      <p:ext uri="{BB962C8B-B14F-4D97-AF65-F5344CB8AC3E}">
        <p14:creationId xmlns:p14="http://schemas.microsoft.com/office/powerpoint/2010/main" val="118903616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6151BF-7775-4E4A-B4E9-C14BC01971DD}" type="slidenum">
              <a:rPr lang="zh-CN" altLang="en-US"/>
              <a:pPr>
                <a:defRPr/>
              </a:pPr>
              <a:t>‹#›</a:t>
            </a:fld>
            <a:endParaRPr lang="en-US" altLang="zh-CN"/>
          </a:p>
        </p:txBody>
      </p:sp>
    </p:spTree>
    <p:extLst>
      <p:ext uri="{BB962C8B-B14F-4D97-AF65-F5344CB8AC3E}">
        <p14:creationId xmlns:p14="http://schemas.microsoft.com/office/powerpoint/2010/main" val="3499316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E5579D-0BF4-C949-8F7E-BAD81DCA59E7}" type="slidenum">
              <a:rPr lang="zh-CN" altLang="en-US"/>
              <a:pPr>
                <a:defRPr/>
              </a:pPr>
              <a:t>‹#›</a:t>
            </a:fld>
            <a:endParaRPr lang="en-US" altLang="zh-CN"/>
          </a:p>
        </p:txBody>
      </p:sp>
    </p:spTree>
    <p:extLst>
      <p:ext uri="{BB962C8B-B14F-4D97-AF65-F5344CB8AC3E}">
        <p14:creationId xmlns:p14="http://schemas.microsoft.com/office/powerpoint/2010/main" val="25715563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2860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562600" y="1981200"/>
            <a:ext cx="31242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224789-83EF-3F44-92F0-9E4779B6E676}" type="slidenum">
              <a:rPr lang="zh-CN" altLang="en-US"/>
              <a:pPr>
                <a:defRPr/>
              </a:pPr>
              <a:t>‹#›</a:t>
            </a:fld>
            <a:endParaRPr lang="en-US" altLang="zh-CN"/>
          </a:p>
        </p:txBody>
      </p:sp>
    </p:spTree>
    <p:extLst>
      <p:ext uri="{BB962C8B-B14F-4D97-AF65-F5344CB8AC3E}">
        <p14:creationId xmlns:p14="http://schemas.microsoft.com/office/powerpoint/2010/main" val="4541939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D382953-4D54-6D40-AC16-CC919A201B7A}" type="slidenum">
              <a:rPr lang="zh-CN" altLang="en-US"/>
              <a:pPr>
                <a:defRPr/>
              </a:pPr>
              <a:t>‹#›</a:t>
            </a:fld>
            <a:endParaRPr lang="en-US" altLang="zh-CN"/>
          </a:p>
        </p:txBody>
      </p:sp>
    </p:spTree>
    <p:extLst>
      <p:ext uri="{BB962C8B-B14F-4D97-AF65-F5344CB8AC3E}">
        <p14:creationId xmlns:p14="http://schemas.microsoft.com/office/powerpoint/2010/main" val="263262471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A0E7B5E-F14F-3040-A72B-8F4E9B241DC8}" type="slidenum">
              <a:rPr lang="zh-CN" altLang="en-US"/>
              <a:pPr>
                <a:defRPr/>
              </a:pPr>
              <a:t>‹#›</a:t>
            </a:fld>
            <a:endParaRPr lang="en-US" altLang="zh-CN"/>
          </a:p>
        </p:txBody>
      </p:sp>
    </p:spTree>
    <p:extLst>
      <p:ext uri="{BB962C8B-B14F-4D97-AF65-F5344CB8AC3E}">
        <p14:creationId xmlns:p14="http://schemas.microsoft.com/office/powerpoint/2010/main" val="534250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6C555B9-E5CE-A347-AFF6-DE59DED7C00D}" type="slidenum">
              <a:rPr lang="zh-CN" altLang="en-US"/>
              <a:pPr>
                <a:defRPr/>
              </a:pPr>
              <a:t>‹#›</a:t>
            </a:fld>
            <a:endParaRPr lang="en-US" altLang="zh-CN"/>
          </a:p>
        </p:txBody>
      </p:sp>
    </p:spTree>
    <p:extLst>
      <p:ext uri="{BB962C8B-B14F-4D97-AF65-F5344CB8AC3E}">
        <p14:creationId xmlns:p14="http://schemas.microsoft.com/office/powerpoint/2010/main" val="412371434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9F1B28-457C-994A-B80C-05E8CA32DCA8}" type="slidenum">
              <a:rPr lang="zh-CN" altLang="en-US"/>
              <a:pPr>
                <a:defRPr/>
              </a:pPr>
              <a:t>‹#›</a:t>
            </a:fld>
            <a:endParaRPr lang="en-US" altLang="zh-CN"/>
          </a:p>
        </p:txBody>
      </p:sp>
    </p:spTree>
    <p:extLst>
      <p:ext uri="{BB962C8B-B14F-4D97-AF65-F5344CB8AC3E}">
        <p14:creationId xmlns:p14="http://schemas.microsoft.com/office/powerpoint/2010/main" val="354762675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15B9F1D-A748-FE40-BC00-9F5A75984CF8}" type="slidenum">
              <a:rPr lang="zh-CN" altLang="en-US"/>
              <a:pPr>
                <a:defRPr/>
              </a:pPr>
              <a:t>‹#›</a:t>
            </a:fld>
            <a:endParaRPr lang="en-US" altLang="zh-CN"/>
          </a:p>
        </p:txBody>
      </p:sp>
    </p:spTree>
    <p:extLst>
      <p:ext uri="{BB962C8B-B14F-4D97-AF65-F5344CB8AC3E}">
        <p14:creationId xmlns:p14="http://schemas.microsoft.com/office/powerpoint/2010/main" val="407831615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ABD977-8DB7-3546-8462-15A24FC842C7}" type="slidenum">
              <a:rPr lang="zh-CN" altLang="en-US"/>
              <a:pPr>
                <a:defRPr/>
              </a:pPr>
              <a:t>‹#›</a:t>
            </a:fld>
            <a:endParaRPr lang="en-US" altLang="zh-CN"/>
          </a:p>
        </p:txBody>
      </p:sp>
    </p:spTree>
    <p:extLst>
      <p:ext uri="{BB962C8B-B14F-4D97-AF65-F5344CB8AC3E}">
        <p14:creationId xmlns:p14="http://schemas.microsoft.com/office/powerpoint/2010/main" val="138149520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10.xml"/><Relationship Id="rId13" Type="http://schemas.openxmlformats.org/officeDocument/2006/relationships/image" Target="../media/image7.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1.xml"/><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2.xml"/><Relationship Id="rId13" Type="http://schemas.openxmlformats.org/officeDocument/2006/relationships/image" Target="../media/image8.jpeg"/><Relationship Id="rId14" Type="http://schemas.openxmlformats.org/officeDocument/2006/relationships/image" Target="../media/image9.jpeg"/><Relationship Id="rId15" Type="http://schemas.openxmlformats.org/officeDocument/2006/relationships/image" Target="../media/image10.jpe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3.xml"/><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4.xml"/><Relationship Id="rId13" Type="http://schemas.openxmlformats.org/officeDocument/2006/relationships/image" Target="../media/image1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5.xml"/><Relationship Id="rId13" Type="http://schemas.openxmlformats.org/officeDocument/2006/relationships/image" Target="../media/image18.jpeg"/><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6.xml"/><Relationship Id="rId13" Type="http://schemas.openxmlformats.org/officeDocument/2006/relationships/image" Target="../media/image12.jpeg"/><Relationship Id="rId14" Type="http://schemas.openxmlformats.org/officeDocument/2006/relationships/image" Target="../media/image13.png"/><Relationship Id="rId15" Type="http://schemas.openxmlformats.org/officeDocument/2006/relationships/image" Target="../media/image14.png"/><Relationship Id="rId16" Type="http://schemas.openxmlformats.org/officeDocument/2006/relationships/image" Target="../media/image15.png"/><Relationship Id="rId17" Type="http://schemas.openxmlformats.org/officeDocument/2006/relationships/image" Target="../media/image16.pn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7.xml"/><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theme" Target="../theme/theme18.xml"/><Relationship Id="rId3" Type="http://schemas.openxmlformats.org/officeDocument/2006/relationships/image" Target="../media/image2.emf"/></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189.xml"/><Relationship Id="rId12" Type="http://schemas.openxmlformats.org/officeDocument/2006/relationships/theme" Target="../theme/theme19.xml"/><Relationship Id="rId1" Type="http://schemas.openxmlformats.org/officeDocument/2006/relationships/slideLayout" Target="../slideLayouts/slideLayout179.xml"/><Relationship Id="rId2" Type="http://schemas.openxmlformats.org/officeDocument/2006/relationships/slideLayout" Target="../slideLayouts/slideLayout180.xml"/><Relationship Id="rId3" Type="http://schemas.openxmlformats.org/officeDocument/2006/relationships/slideLayout" Target="../slideLayouts/slideLayout181.xml"/><Relationship Id="rId4" Type="http://schemas.openxmlformats.org/officeDocument/2006/relationships/slideLayout" Target="../slideLayouts/slideLayout182.xml"/><Relationship Id="rId5" Type="http://schemas.openxmlformats.org/officeDocument/2006/relationships/slideLayout" Target="../slideLayouts/slideLayout183.xml"/><Relationship Id="rId6" Type="http://schemas.openxmlformats.org/officeDocument/2006/relationships/slideLayout" Target="../slideLayouts/slideLayout184.xml"/><Relationship Id="rId7" Type="http://schemas.openxmlformats.org/officeDocument/2006/relationships/slideLayout" Target="../slideLayouts/slideLayout185.xml"/><Relationship Id="rId8" Type="http://schemas.openxmlformats.org/officeDocument/2006/relationships/slideLayout" Target="../slideLayouts/slideLayout186.xml"/><Relationship Id="rId9" Type="http://schemas.openxmlformats.org/officeDocument/2006/relationships/slideLayout" Target="../slideLayouts/slideLayout187.xml"/><Relationship Id="rId10" Type="http://schemas.openxmlformats.org/officeDocument/2006/relationships/slideLayout" Target="../slideLayouts/slideLayout18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00.xml"/><Relationship Id="rId12" Type="http://schemas.openxmlformats.org/officeDocument/2006/relationships/theme" Target="../theme/theme20.xml"/><Relationship Id="rId1" Type="http://schemas.openxmlformats.org/officeDocument/2006/relationships/slideLayout" Target="../slideLayouts/slideLayout190.xml"/><Relationship Id="rId2" Type="http://schemas.openxmlformats.org/officeDocument/2006/relationships/slideLayout" Target="../slideLayouts/slideLayout191.xml"/><Relationship Id="rId3" Type="http://schemas.openxmlformats.org/officeDocument/2006/relationships/slideLayout" Target="../slideLayouts/slideLayout192.xml"/><Relationship Id="rId4" Type="http://schemas.openxmlformats.org/officeDocument/2006/relationships/slideLayout" Target="../slideLayouts/slideLayout193.xml"/><Relationship Id="rId5" Type="http://schemas.openxmlformats.org/officeDocument/2006/relationships/slideLayout" Target="../slideLayouts/slideLayout194.xml"/><Relationship Id="rId6" Type="http://schemas.openxmlformats.org/officeDocument/2006/relationships/slideLayout" Target="../slideLayouts/slideLayout195.xml"/><Relationship Id="rId7" Type="http://schemas.openxmlformats.org/officeDocument/2006/relationships/slideLayout" Target="../slideLayouts/slideLayout196.xml"/><Relationship Id="rId8" Type="http://schemas.openxmlformats.org/officeDocument/2006/relationships/slideLayout" Target="../slideLayouts/slideLayout197.xml"/><Relationship Id="rId9" Type="http://schemas.openxmlformats.org/officeDocument/2006/relationships/slideLayout" Target="../slideLayouts/slideLayout198.xml"/><Relationship Id="rId10" Type="http://schemas.openxmlformats.org/officeDocument/2006/relationships/slideLayout" Target="../slideLayouts/slideLayout19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11.xml"/><Relationship Id="rId12" Type="http://schemas.openxmlformats.org/officeDocument/2006/relationships/theme" Target="../theme/theme21.xml"/><Relationship Id="rId13" Type="http://schemas.openxmlformats.org/officeDocument/2006/relationships/image" Target="../media/image20.emf"/><Relationship Id="rId1" Type="http://schemas.openxmlformats.org/officeDocument/2006/relationships/slideLayout" Target="../slideLayouts/slideLayout201.xml"/><Relationship Id="rId2" Type="http://schemas.openxmlformats.org/officeDocument/2006/relationships/slideLayout" Target="../slideLayouts/slideLayout202.xml"/><Relationship Id="rId3" Type="http://schemas.openxmlformats.org/officeDocument/2006/relationships/slideLayout" Target="../slideLayouts/slideLayout203.xml"/><Relationship Id="rId4" Type="http://schemas.openxmlformats.org/officeDocument/2006/relationships/slideLayout" Target="../slideLayouts/slideLayout204.xml"/><Relationship Id="rId5" Type="http://schemas.openxmlformats.org/officeDocument/2006/relationships/slideLayout" Target="../slideLayouts/slideLayout205.xml"/><Relationship Id="rId6" Type="http://schemas.openxmlformats.org/officeDocument/2006/relationships/slideLayout" Target="../slideLayouts/slideLayout206.xml"/><Relationship Id="rId7" Type="http://schemas.openxmlformats.org/officeDocument/2006/relationships/slideLayout" Target="../slideLayouts/slideLayout207.xml"/><Relationship Id="rId8" Type="http://schemas.openxmlformats.org/officeDocument/2006/relationships/slideLayout" Target="../slideLayouts/slideLayout208.xml"/><Relationship Id="rId9" Type="http://schemas.openxmlformats.org/officeDocument/2006/relationships/slideLayout" Target="../slideLayouts/slideLayout209.xml"/><Relationship Id="rId10" Type="http://schemas.openxmlformats.org/officeDocument/2006/relationships/slideLayout" Target="../slideLayouts/slideLayout210.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22.xml"/><Relationship Id="rId12" Type="http://schemas.openxmlformats.org/officeDocument/2006/relationships/theme" Target="../theme/theme22.xml"/><Relationship Id="rId13" Type="http://schemas.openxmlformats.org/officeDocument/2006/relationships/image" Target="../media/image2.emf"/><Relationship Id="rId1" Type="http://schemas.openxmlformats.org/officeDocument/2006/relationships/slideLayout" Target="../slideLayouts/slideLayout212.xml"/><Relationship Id="rId2" Type="http://schemas.openxmlformats.org/officeDocument/2006/relationships/slideLayout" Target="../slideLayouts/slideLayout213.xml"/><Relationship Id="rId3" Type="http://schemas.openxmlformats.org/officeDocument/2006/relationships/slideLayout" Target="../slideLayouts/slideLayout214.xml"/><Relationship Id="rId4" Type="http://schemas.openxmlformats.org/officeDocument/2006/relationships/slideLayout" Target="../slideLayouts/slideLayout215.xml"/><Relationship Id="rId5" Type="http://schemas.openxmlformats.org/officeDocument/2006/relationships/slideLayout" Target="../slideLayouts/slideLayout216.xml"/><Relationship Id="rId6" Type="http://schemas.openxmlformats.org/officeDocument/2006/relationships/slideLayout" Target="../slideLayouts/slideLayout217.xml"/><Relationship Id="rId7" Type="http://schemas.openxmlformats.org/officeDocument/2006/relationships/slideLayout" Target="../slideLayouts/slideLayout218.xml"/><Relationship Id="rId8" Type="http://schemas.openxmlformats.org/officeDocument/2006/relationships/slideLayout" Target="../slideLayouts/slideLayout219.xml"/><Relationship Id="rId9" Type="http://schemas.openxmlformats.org/officeDocument/2006/relationships/slideLayout" Target="../slideLayouts/slideLayout220.xml"/><Relationship Id="rId10" Type="http://schemas.openxmlformats.org/officeDocument/2006/relationships/slideLayout" Target="../slideLayouts/slideLayout221.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33.xml"/><Relationship Id="rId12" Type="http://schemas.openxmlformats.org/officeDocument/2006/relationships/theme" Target="../theme/theme23.xml"/><Relationship Id="rId1" Type="http://schemas.openxmlformats.org/officeDocument/2006/relationships/slideLayout" Target="../slideLayouts/slideLayout223.xml"/><Relationship Id="rId2" Type="http://schemas.openxmlformats.org/officeDocument/2006/relationships/slideLayout" Target="../slideLayouts/slideLayout224.xml"/><Relationship Id="rId3" Type="http://schemas.openxmlformats.org/officeDocument/2006/relationships/slideLayout" Target="../slideLayouts/slideLayout225.xml"/><Relationship Id="rId4" Type="http://schemas.openxmlformats.org/officeDocument/2006/relationships/slideLayout" Target="../slideLayouts/slideLayout226.xml"/><Relationship Id="rId5" Type="http://schemas.openxmlformats.org/officeDocument/2006/relationships/slideLayout" Target="../slideLayouts/slideLayout227.xml"/><Relationship Id="rId6" Type="http://schemas.openxmlformats.org/officeDocument/2006/relationships/slideLayout" Target="../slideLayouts/slideLayout228.xml"/><Relationship Id="rId7" Type="http://schemas.openxmlformats.org/officeDocument/2006/relationships/slideLayout" Target="../slideLayouts/slideLayout229.xml"/><Relationship Id="rId8" Type="http://schemas.openxmlformats.org/officeDocument/2006/relationships/slideLayout" Target="../slideLayouts/slideLayout230.xml"/><Relationship Id="rId9" Type="http://schemas.openxmlformats.org/officeDocument/2006/relationships/slideLayout" Target="../slideLayouts/slideLayout231.xml"/><Relationship Id="rId10" Type="http://schemas.openxmlformats.org/officeDocument/2006/relationships/slideLayout" Target="../slideLayouts/slideLayout232.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44.xml"/><Relationship Id="rId12" Type="http://schemas.openxmlformats.org/officeDocument/2006/relationships/theme" Target="../theme/theme24.xml"/><Relationship Id="rId1" Type="http://schemas.openxmlformats.org/officeDocument/2006/relationships/slideLayout" Target="../slideLayouts/slideLayout234.xml"/><Relationship Id="rId2" Type="http://schemas.openxmlformats.org/officeDocument/2006/relationships/slideLayout" Target="../slideLayouts/slideLayout235.xml"/><Relationship Id="rId3" Type="http://schemas.openxmlformats.org/officeDocument/2006/relationships/slideLayout" Target="../slideLayouts/slideLayout236.xml"/><Relationship Id="rId4" Type="http://schemas.openxmlformats.org/officeDocument/2006/relationships/slideLayout" Target="../slideLayouts/slideLayout237.xml"/><Relationship Id="rId5" Type="http://schemas.openxmlformats.org/officeDocument/2006/relationships/slideLayout" Target="../slideLayouts/slideLayout238.xml"/><Relationship Id="rId6" Type="http://schemas.openxmlformats.org/officeDocument/2006/relationships/slideLayout" Target="../slideLayouts/slideLayout239.xml"/><Relationship Id="rId7" Type="http://schemas.openxmlformats.org/officeDocument/2006/relationships/slideLayout" Target="../slideLayouts/slideLayout240.xml"/><Relationship Id="rId8" Type="http://schemas.openxmlformats.org/officeDocument/2006/relationships/slideLayout" Target="../slideLayouts/slideLayout241.xml"/><Relationship Id="rId9" Type="http://schemas.openxmlformats.org/officeDocument/2006/relationships/slideLayout" Target="../slideLayouts/slideLayout242.xml"/><Relationship Id="rId10" Type="http://schemas.openxmlformats.org/officeDocument/2006/relationships/slideLayout" Target="../slideLayouts/slideLayout243.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55.xml"/><Relationship Id="rId12" Type="http://schemas.openxmlformats.org/officeDocument/2006/relationships/theme" Target="../theme/theme25.xml"/><Relationship Id="rId1" Type="http://schemas.openxmlformats.org/officeDocument/2006/relationships/slideLayout" Target="../slideLayouts/slideLayout245.xml"/><Relationship Id="rId2" Type="http://schemas.openxmlformats.org/officeDocument/2006/relationships/slideLayout" Target="../slideLayouts/slideLayout246.xml"/><Relationship Id="rId3" Type="http://schemas.openxmlformats.org/officeDocument/2006/relationships/slideLayout" Target="../slideLayouts/slideLayout247.xml"/><Relationship Id="rId4" Type="http://schemas.openxmlformats.org/officeDocument/2006/relationships/slideLayout" Target="../slideLayouts/slideLayout248.xml"/><Relationship Id="rId5" Type="http://schemas.openxmlformats.org/officeDocument/2006/relationships/slideLayout" Target="../slideLayouts/slideLayout249.xml"/><Relationship Id="rId6" Type="http://schemas.openxmlformats.org/officeDocument/2006/relationships/slideLayout" Target="../slideLayouts/slideLayout250.xml"/><Relationship Id="rId7" Type="http://schemas.openxmlformats.org/officeDocument/2006/relationships/slideLayout" Target="../slideLayouts/slideLayout251.xml"/><Relationship Id="rId8" Type="http://schemas.openxmlformats.org/officeDocument/2006/relationships/slideLayout" Target="../slideLayouts/slideLayout252.xml"/><Relationship Id="rId9" Type="http://schemas.openxmlformats.org/officeDocument/2006/relationships/slideLayout" Target="../slideLayouts/slideLayout253.xml"/><Relationship Id="rId10" Type="http://schemas.openxmlformats.org/officeDocument/2006/relationships/slideLayout" Target="../slideLayouts/slideLayout254.xml"/></Relationships>
</file>

<file path=ppt/slideMasters/_rels/slideMaster26.xml.rels><?xml version="1.0" encoding="UTF-8" standalone="yes"?>
<Relationships xmlns="http://schemas.openxmlformats.org/package/2006/relationships"><Relationship Id="rId11" Type="http://schemas.openxmlformats.org/officeDocument/2006/relationships/slideLayout" Target="../slideLayouts/slideLayout266.xml"/><Relationship Id="rId12" Type="http://schemas.openxmlformats.org/officeDocument/2006/relationships/theme" Target="../theme/theme26.xml"/><Relationship Id="rId1" Type="http://schemas.openxmlformats.org/officeDocument/2006/relationships/slideLayout" Target="../slideLayouts/slideLayout256.xml"/><Relationship Id="rId2" Type="http://schemas.openxmlformats.org/officeDocument/2006/relationships/slideLayout" Target="../slideLayouts/slideLayout257.xml"/><Relationship Id="rId3" Type="http://schemas.openxmlformats.org/officeDocument/2006/relationships/slideLayout" Target="../slideLayouts/slideLayout258.xml"/><Relationship Id="rId4" Type="http://schemas.openxmlformats.org/officeDocument/2006/relationships/slideLayout" Target="../slideLayouts/slideLayout259.xml"/><Relationship Id="rId5" Type="http://schemas.openxmlformats.org/officeDocument/2006/relationships/slideLayout" Target="../slideLayouts/slideLayout260.xml"/><Relationship Id="rId6" Type="http://schemas.openxmlformats.org/officeDocument/2006/relationships/slideLayout" Target="../slideLayouts/slideLayout261.xml"/><Relationship Id="rId7" Type="http://schemas.openxmlformats.org/officeDocument/2006/relationships/slideLayout" Target="../slideLayouts/slideLayout262.xml"/><Relationship Id="rId8" Type="http://schemas.openxmlformats.org/officeDocument/2006/relationships/slideLayout" Target="../slideLayouts/slideLayout263.xml"/><Relationship Id="rId9" Type="http://schemas.openxmlformats.org/officeDocument/2006/relationships/slideLayout" Target="../slideLayouts/slideLayout264.xml"/><Relationship Id="rId10" Type="http://schemas.openxmlformats.org/officeDocument/2006/relationships/slideLayout" Target="../slideLayouts/slideLayout265.xml"/></Relationships>
</file>

<file path=ppt/slideMasters/_rels/slideMaster27.xml.rels><?xml version="1.0" encoding="UTF-8" standalone="yes"?>
<Relationships xmlns="http://schemas.openxmlformats.org/package/2006/relationships"><Relationship Id="rId11" Type="http://schemas.openxmlformats.org/officeDocument/2006/relationships/slideLayout" Target="../slideLayouts/slideLayout277.xml"/><Relationship Id="rId12" Type="http://schemas.openxmlformats.org/officeDocument/2006/relationships/theme" Target="../theme/theme27.xml"/><Relationship Id="rId13" Type="http://schemas.openxmlformats.org/officeDocument/2006/relationships/image" Target="../media/image8.jpeg"/><Relationship Id="rId14" Type="http://schemas.openxmlformats.org/officeDocument/2006/relationships/image" Target="../media/image9.jpeg"/><Relationship Id="rId15" Type="http://schemas.openxmlformats.org/officeDocument/2006/relationships/image" Target="../media/image10.jpeg"/><Relationship Id="rId1" Type="http://schemas.openxmlformats.org/officeDocument/2006/relationships/slideLayout" Target="../slideLayouts/slideLayout267.xml"/><Relationship Id="rId2" Type="http://schemas.openxmlformats.org/officeDocument/2006/relationships/slideLayout" Target="../slideLayouts/slideLayout268.xml"/><Relationship Id="rId3" Type="http://schemas.openxmlformats.org/officeDocument/2006/relationships/slideLayout" Target="../slideLayouts/slideLayout269.xml"/><Relationship Id="rId4" Type="http://schemas.openxmlformats.org/officeDocument/2006/relationships/slideLayout" Target="../slideLayouts/slideLayout270.xml"/><Relationship Id="rId5" Type="http://schemas.openxmlformats.org/officeDocument/2006/relationships/slideLayout" Target="../slideLayouts/slideLayout271.xml"/><Relationship Id="rId6" Type="http://schemas.openxmlformats.org/officeDocument/2006/relationships/slideLayout" Target="../slideLayouts/slideLayout272.xml"/><Relationship Id="rId7" Type="http://schemas.openxmlformats.org/officeDocument/2006/relationships/slideLayout" Target="../slideLayouts/slideLayout273.xml"/><Relationship Id="rId8" Type="http://schemas.openxmlformats.org/officeDocument/2006/relationships/slideLayout" Target="../slideLayouts/slideLayout274.xml"/><Relationship Id="rId9" Type="http://schemas.openxmlformats.org/officeDocument/2006/relationships/slideLayout" Target="../slideLayouts/slideLayout275.xml"/><Relationship Id="rId10" Type="http://schemas.openxmlformats.org/officeDocument/2006/relationships/slideLayout" Target="../slideLayouts/slideLayout276.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jpeg"/><Relationship Id="rId5" Type="http://schemas.openxmlformats.org/officeDocument/2006/relationships/image" Target="../media/image10.jpeg"/><Relationship Id="rId1" Type="http://schemas.openxmlformats.org/officeDocument/2006/relationships/slideLayout" Target="../slideLayouts/slideLayout278.xml"/><Relationship Id="rId2" Type="http://schemas.openxmlformats.org/officeDocument/2006/relationships/theme" Target="../theme/theme2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emf"/><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5.xml"/><Relationship Id="rId13" Type="http://schemas.openxmlformats.org/officeDocument/2006/relationships/image" Target="../media/image3.jpeg"/><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6.xml"/><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7.xml"/><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8.xml"/><Relationship Id="rId13" Type="http://schemas.openxmlformats.org/officeDocument/2006/relationships/image" Target="../media/image5.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9.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vl1pPr>
          </a:lstStyle>
          <a:p>
            <a:pPr>
              <a:defRPr/>
            </a:pPr>
            <a:fld id="{41B6FC70-5F6B-864C-9B89-BE53B1B326B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071" r:id="rId1"/>
    <p:sldLayoutId id="2147487072" r:id="rId2"/>
    <p:sldLayoutId id="2147487073" r:id="rId3"/>
    <p:sldLayoutId id="2147487074" r:id="rId4"/>
    <p:sldLayoutId id="2147487075" r:id="rId5"/>
    <p:sldLayoutId id="2147487076" r:id="rId6"/>
    <p:sldLayoutId id="2147487077" r:id="rId7"/>
    <p:sldLayoutId id="2147487078" r:id="rId8"/>
    <p:sldLayoutId id="2147487079" r:id="rId9"/>
    <p:sldLayoutId id="2147487080" r:id="rId10"/>
    <p:sldLayoutId id="214748708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Geneva"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1447800" y="609600"/>
            <a:ext cx="7239000" cy="11430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7" name="Rectangle 3"/>
          <p:cNvSpPr>
            <a:spLocks noGrp="1" noChangeArrowheads="1"/>
          </p:cNvSpPr>
          <p:nvPr>
            <p:ph type="body" idx="1"/>
          </p:nvPr>
        </p:nvSpPr>
        <p:spPr bwMode="auto">
          <a:xfrm>
            <a:off x="2286000" y="1981200"/>
            <a:ext cx="6400800" cy="4114800"/>
          </a:xfrm>
          <a:prstGeom prst="rect">
            <a:avLst/>
          </a:prstGeom>
          <a:noFill/>
          <a:ln>
            <a:noFill/>
          </a:ln>
          <a:effectLst>
            <a:outerShdw blurRad="63500" dist="38099"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73156" name="Rectangle 4"/>
          <p:cNvSpPr>
            <a:spLocks noGrp="1" noChangeArrowheads="1"/>
          </p:cNvSpPr>
          <p:nvPr>
            <p:ph type="dt" sz="half" idx="2"/>
          </p:nvPr>
        </p:nvSpPr>
        <p:spPr bwMode="auto">
          <a:xfrm>
            <a:off x="6858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1400">
                <a:solidFill>
                  <a:srgbClr val="FFFF00"/>
                </a:solidFill>
                <a:latin typeface="Verdana" charset="0"/>
                <a:ea typeface="Osaka" charset="0"/>
                <a:cs typeface="Osaka" charset="0"/>
              </a:defRPr>
            </a:lvl1pPr>
          </a:lstStyle>
          <a:p>
            <a:pPr>
              <a:defRPr/>
            </a:pPr>
            <a:endParaRPr lang="en-US"/>
          </a:p>
        </p:txBody>
      </p:sp>
      <p:sp>
        <p:nvSpPr>
          <p:cNvPr id="1073157" name="Rectangle 5"/>
          <p:cNvSpPr>
            <a:spLocks noGrp="1" noChangeArrowheads="1"/>
          </p:cNvSpPr>
          <p:nvPr>
            <p:ph type="ftr" sz="quarter" idx="3"/>
          </p:nvPr>
        </p:nvSpPr>
        <p:spPr bwMode="auto">
          <a:xfrm>
            <a:off x="3200400" y="6248400"/>
            <a:ext cx="28956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a:defRPr sz="1400">
                <a:solidFill>
                  <a:srgbClr val="FFFF00"/>
                </a:solidFill>
                <a:latin typeface="Verdana" charset="0"/>
                <a:ea typeface="Osaka" charset="0"/>
                <a:cs typeface="Osaka" charset="0"/>
              </a:defRPr>
            </a:lvl1pPr>
          </a:lstStyle>
          <a:p>
            <a:pPr>
              <a:defRPr/>
            </a:pPr>
            <a:endParaRPr lang="en-US"/>
          </a:p>
        </p:txBody>
      </p:sp>
      <p:sp>
        <p:nvSpPr>
          <p:cNvPr id="1073158" name="Rectangle 6"/>
          <p:cNvSpPr>
            <a:spLocks noGrp="1" noChangeArrowheads="1"/>
          </p:cNvSpPr>
          <p:nvPr>
            <p:ph type="sldNum" sz="quarter" idx="4"/>
          </p:nvPr>
        </p:nvSpPr>
        <p:spPr bwMode="auto">
          <a:xfrm>
            <a:off x="6705600" y="6248400"/>
            <a:ext cx="1905000" cy="4572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rgbClr val="FFFF00"/>
                </a:solidFill>
                <a:latin typeface="Verdana" charset="0"/>
                <a:ea typeface="Osaka" charset="0"/>
                <a:cs typeface="Osaka" charset="0"/>
              </a:defRPr>
            </a:lvl1pPr>
          </a:lstStyle>
          <a:p>
            <a:pPr>
              <a:defRPr/>
            </a:pPr>
            <a:fld id="{8F1799A3-6559-044A-A8C0-DA9C4054A798}"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263" r:id="rId1"/>
    <p:sldLayoutId id="2147487123" r:id="rId2"/>
    <p:sldLayoutId id="2147487124" r:id="rId3"/>
    <p:sldLayoutId id="2147487125" r:id="rId4"/>
    <p:sldLayoutId id="2147487126" r:id="rId5"/>
    <p:sldLayoutId id="2147487127" r:id="rId6"/>
    <p:sldLayoutId id="2147487128" r:id="rId7"/>
    <p:sldLayoutId id="2147487129" r:id="rId8"/>
    <p:sldLayoutId id="2147487130" r:id="rId9"/>
    <p:sldLayoutId id="2147487131" r:id="rId10"/>
    <p:sldLayoutId id="2147487132" r:id="rId11"/>
  </p:sldLayoutIdLst>
  <p:hf sldNum="0" hdr="0"/>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Verdana" charset="0"/>
          <a:ea typeface="Osaka" charset="0"/>
          <a:cs typeface="Osaka" charset="0"/>
        </a:defRPr>
      </a:lvl2pPr>
      <a:lvl3pPr algn="r" rtl="0" eaLnBrk="0" fontAlgn="base" hangingPunct="0">
        <a:spcBef>
          <a:spcPct val="0"/>
        </a:spcBef>
        <a:spcAft>
          <a:spcPct val="0"/>
        </a:spcAft>
        <a:defRPr sz="4400">
          <a:solidFill>
            <a:schemeClr val="tx2"/>
          </a:solidFill>
          <a:latin typeface="Verdana" charset="0"/>
          <a:ea typeface="Osaka" charset="0"/>
          <a:cs typeface="Osaka" charset="0"/>
        </a:defRPr>
      </a:lvl3pPr>
      <a:lvl4pPr algn="r" rtl="0" eaLnBrk="0" fontAlgn="base" hangingPunct="0">
        <a:spcBef>
          <a:spcPct val="0"/>
        </a:spcBef>
        <a:spcAft>
          <a:spcPct val="0"/>
        </a:spcAft>
        <a:defRPr sz="4400">
          <a:solidFill>
            <a:schemeClr val="tx2"/>
          </a:solidFill>
          <a:latin typeface="Verdana" charset="0"/>
          <a:ea typeface="Osaka" charset="0"/>
          <a:cs typeface="Osaka" charset="0"/>
        </a:defRPr>
      </a:lvl4pPr>
      <a:lvl5pPr algn="r" rtl="0" eaLnBrk="0" fontAlgn="base" hangingPunct="0">
        <a:spcBef>
          <a:spcPct val="0"/>
        </a:spcBef>
        <a:spcAft>
          <a:spcPct val="0"/>
        </a:spcAft>
        <a:defRPr sz="4400">
          <a:solidFill>
            <a:schemeClr val="tx2"/>
          </a:solidFill>
          <a:latin typeface="Verdana" charset="0"/>
          <a:ea typeface="Osaka" charset="0"/>
          <a:cs typeface="Osaka" charset="0"/>
        </a:defRPr>
      </a:lvl5pPr>
      <a:lvl6pPr marL="457200" algn="r" rtl="0" fontAlgn="base">
        <a:spcBef>
          <a:spcPct val="0"/>
        </a:spcBef>
        <a:spcAft>
          <a:spcPct val="0"/>
        </a:spcAft>
        <a:defRPr sz="4400">
          <a:solidFill>
            <a:schemeClr val="tx2"/>
          </a:solidFill>
          <a:latin typeface="Verdana" charset="0"/>
          <a:ea typeface="Osaka" charset="0"/>
          <a:cs typeface="Osaka" charset="0"/>
        </a:defRPr>
      </a:lvl6pPr>
      <a:lvl7pPr marL="914400" algn="r" rtl="0" fontAlgn="base">
        <a:spcBef>
          <a:spcPct val="0"/>
        </a:spcBef>
        <a:spcAft>
          <a:spcPct val="0"/>
        </a:spcAft>
        <a:defRPr sz="4400">
          <a:solidFill>
            <a:schemeClr val="tx2"/>
          </a:solidFill>
          <a:latin typeface="Verdana" charset="0"/>
          <a:ea typeface="Osaka" charset="0"/>
          <a:cs typeface="Osaka" charset="0"/>
        </a:defRPr>
      </a:lvl7pPr>
      <a:lvl8pPr marL="1371600" algn="r" rtl="0" fontAlgn="base">
        <a:spcBef>
          <a:spcPct val="0"/>
        </a:spcBef>
        <a:spcAft>
          <a:spcPct val="0"/>
        </a:spcAft>
        <a:defRPr sz="4400">
          <a:solidFill>
            <a:schemeClr val="tx2"/>
          </a:solidFill>
          <a:latin typeface="Verdana" charset="0"/>
          <a:ea typeface="Osaka" charset="0"/>
          <a:cs typeface="Osaka" charset="0"/>
        </a:defRPr>
      </a:lvl8pPr>
      <a:lvl9pPr marL="1828800" algn="r" rtl="0" fontAlgn="base">
        <a:spcBef>
          <a:spcPct val="0"/>
        </a:spcBef>
        <a:spcAft>
          <a:spcPct val="0"/>
        </a:spcAft>
        <a:defRPr sz="4400">
          <a:solidFill>
            <a:schemeClr val="tx2"/>
          </a:solidFill>
          <a:latin typeface="Verdana" charset="0"/>
          <a:ea typeface="Osaka" charset="0"/>
          <a:cs typeface="Osaka" charset="0"/>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8000"/>
        </a:buClr>
        <a:buFont typeface="Monotype Sorts" charset="0"/>
        <a:buChar char="F"/>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cs typeface="+mn-cs"/>
        </a:defRPr>
      </a:lvl3pPr>
      <a:lvl4pPr marL="1600200" indent="-228600" algn="l" rtl="0" eaLnBrk="0" fontAlgn="base" hangingPunct="0">
        <a:spcBef>
          <a:spcPct val="20000"/>
        </a:spcBef>
        <a:spcAft>
          <a:spcPct val="0"/>
        </a:spcAft>
        <a:buClr>
          <a:srgbClr val="FF8000"/>
        </a:buClr>
        <a:buFont typeface="Monotype Sorts" charset="0"/>
        <a:buChar char="F"/>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cs typeface="+mn-cs"/>
        </a:defRPr>
      </a:lvl5pPr>
      <a:lvl6pPr marL="2514600" indent="-228600" algn="l" rtl="0" fontAlgn="base">
        <a:spcBef>
          <a:spcPct val="20000"/>
        </a:spcBef>
        <a:spcAft>
          <a:spcPct val="0"/>
        </a:spcAft>
        <a:buFont typeface="Monotype Sorts" charset="0"/>
        <a:buChar char="F"/>
        <a:defRPr sz="2000">
          <a:solidFill>
            <a:schemeClr val="tx1"/>
          </a:solidFill>
          <a:latin typeface="+mn-lt"/>
          <a:ea typeface="+mn-ea"/>
          <a:cs typeface="+mn-cs"/>
        </a:defRPr>
      </a:lvl6pPr>
      <a:lvl7pPr marL="2971800" indent="-228600" algn="l" rtl="0" fontAlgn="base">
        <a:spcBef>
          <a:spcPct val="20000"/>
        </a:spcBef>
        <a:spcAft>
          <a:spcPct val="0"/>
        </a:spcAft>
        <a:buFont typeface="Monotype Sorts" charset="0"/>
        <a:buChar char="F"/>
        <a:defRPr sz="2000">
          <a:solidFill>
            <a:schemeClr val="tx1"/>
          </a:solidFill>
          <a:latin typeface="+mn-lt"/>
          <a:ea typeface="+mn-ea"/>
          <a:cs typeface="+mn-cs"/>
        </a:defRPr>
      </a:lvl7pPr>
      <a:lvl8pPr marL="3429000" indent="-228600" algn="l" rtl="0" fontAlgn="base">
        <a:spcBef>
          <a:spcPct val="20000"/>
        </a:spcBef>
        <a:spcAft>
          <a:spcPct val="0"/>
        </a:spcAft>
        <a:buFont typeface="Monotype Sorts" charset="0"/>
        <a:buChar char="F"/>
        <a:defRPr sz="2000">
          <a:solidFill>
            <a:schemeClr val="tx1"/>
          </a:solidFill>
          <a:latin typeface="+mn-lt"/>
          <a:ea typeface="+mn-ea"/>
          <a:cs typeface="+mn-cs"/>
        </a:defRPr>
      </a:lvl8pPr>
      <a:lvl9pPr marL="3886200" indent="-228600" algn="l" rtl="0" fontAlgn="base">
        <a:spcBef>
          <a:spcPct val="20000"/>
        </a:spcBef>
        <a:spcAft>
          <a:spcPct val="0"/>
        </a:spcAft>
        <a:buFont typeface="Monotype Sorts" charset="0"/>
        <a:buChar char="F"/>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1"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2"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3"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4"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5"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76136"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lgn="ctr" eaLnBrk="1" hangingPunct="1">
              <a:defRPr/>
            </a:pPr>
            <a:endParaRPr kumimoji="1" lang="zh-CN" altLang="en-US" smtClean="0">
              <a:solidFill>
                <a:srgbClr val="000000"/>
              </a:solidFill>
              <a:latin typeface="Arial" panose="020B0604020202020204" pitchFamily="34" charset="0"/>
              <a:cs typeface="+mn-cs"/>
            </a:endParaRPr>
          </a:p>
        </p:txBody>
      </p:sp>
      <p:sp>
        <p:nvSpPr>
          <p:cNvPr id="112649"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12650"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Arial" charset="0"/>
                <a:ea typeface="ＭＳ Ｐゴシック" charset="0"/>
                <a:cs typeface="ＭＳ Ｐゴシック" charset="0"/>
              </a:defRPr>
            </a:lvl1pPr>
          </a:lstStyle>
          <a:p>
            <a:pPr>
              <a:defRPr/>
            </a:pPr>
            <a:endParaRPr lang="en-US"/>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Arial" charset="0"/>
              </a:defRPr>
            </a:lvl1pPr>
          </a:lstStyle>
          <a:p>
            <a:pPr>
              <a:defRPr/>
            </a:pPr>
            <a:fld id="{DBBAD47A-0F45-8647-A89D-0F30A20CEFC2}"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264" r:id="rId1"/>
    <p:sldLayoutId id="2147487265" r:id="rId2"/>
    <p:sldLayoutId id="2147487266" r:id="rId3"/>
    <p:sldLayoutId id="2147487267" r:id="rId4"/>
    <p:sldLayoutId id="2147487268" r:id="rId5"/>
    <p:sldLayoutId id="2147487269" r:id="rId6"/>
    <p:sldLayoutId id="2147487270" r:id="rId7"/>
    <p:sldLayoutId id="2147487271" r:id="rId8"/>
    <p:sldLayoutId id="2147487272" r:id="rId9"/>
    <p:sldLayoutId id="2147487273" r:id="rId10"/>
    <p:sldLayoutId id="2147487274"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5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50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493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mn-cs"/>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smtClean="0">
                <a:solidFill>
                  <a:srgbClr val="BBE0E3"/>
                </a:solidFill>
                <a:latin typeface="Helvetica" charset="0"/>
              </a:defRPr>
            </a:lvl1pPr>
          </a:lstStyle>
          <a:p>
            <a:pPr>
              <a:defRPr/>
            </a:pPr>
            <a:fld id="{BEF6AB39-656B-DD4B-9E68-E15E74A548D8}"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275" r:id="rId1"/>
    <p:sldLayoutId id="2147487133" r:id="rId2"/>
    <p:sldLayoutId id="2147487134" r:id="rId3"/>
    <p:sldLayoutId id="2147487135" r:id="rId4"/>
    <p:sldLayoutId id="2147487136" r:id="rId5"/>
    <p:sldLayoutId id="2147487137" r:id="rId6"/>
    <p:sldLayoutId id="2147487138" r:id="rId7"/>
    <p:sldLayoutId id="2147487139" r:id="rId8"/>
    <p:sldLayoutId id="2147487140" r:id="rId9"/>
    <p:sldLayoutId id="2147487141" r:id="rId10"/>
    <p:sldLayoutId id="2147487142" r:id="rId1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2pPr>
      <a:lvl3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3pPr>
      <a:lvl4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4pPr>
      <a:lvl5pPr algn="ctr" rtl="0" eaLnBrk="0" fontAlgn="base" hangingPunct="0">
        <a:spcBef>
          <a:spcPct val="0"/>
        </a:spcBef>
        <a:spcAft>
          <a:spcPct val="0"/>
        </a:spcAft>
        <a:defRPr kumimoji="1" sz="4400" b="1">
          <a:solidFill>
            <a:schemeClr val="tx2"/>
          </a:solidFill>
          <a:latin typeface="Helvetica" charset="0"/>
          <a:ea typeface="MS PGothic" panose="020B0600070205080204" pitchFamily="34" charset="-128"/>
          <a:cs typeface="MS PGothic"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p:spPr>
        <p:txBody>
          <a:bodyPr vert="horz" wrap="square" lIns="91440" tIns="45720" rIns="91440" bIns="45720" numCol="1" anchor="t" anchorCtr="0" compatLnSpc="1">
            <a:prstTxWarp prst="textNoShape">
              <a:avLst/>
            </a:prstTxWarp>
          </a:bodyPr>
          <a:lstStyle>
            <a:lvl1pPr algn="r">
              <a:defRPr sz="1400" b="1" smtClean="0">
                <a:solidFill>
                  <a:srgbClr val="FFFFFF"/>
                </a:solidFill>
                <a:latin typeface="Arial" charset="0"/>
              </a:defRPr>
            </a:lvl1pPr>
          </a:lstStyle>
          <a:p>
            <a:pPr>
              <a:defRPr/>
            </a:pPr>
            <a:fld id="{68AA82C0-76A1-524A-A59F-7C65EB367F4F}"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276" r:id="rId1"/>
    <p:sldLayoutId id="2147487277" r:id="rId2"/>
    <p:sldLayoutId id="2147487278" r:id="rId3"/>
    <p:sldLayoutId id="2147487279" r:id="rId4"/>
    <p:sldLayoutId id="2147487280" r:id="rId5"/>
    <p:sldLayoutId id="2147487281" r:id="rId6"/>
    <p:sldLayoutId id="2147487282" r:id="rId7"/>
    <p:sldLayoutId id="2147487283" r:id="rId8"/>
    <p:sldLayoutId id="2147487284" r:id="rId9"/>
    <p:sldLayoutId id="2147487285" r:id="rId10"/>
    <p:sldLayoutId id="2147487286" r:id="rId11"/>
  </p:sldLayoutIdLst>
  <p:transition xmlns:p14="http://schemas.microsoft.com/office/powerpoint/2010/main">
    <p:random/>
  </p:transition>
  <p:txStyles>
    <p:titleStyle>
      <a:lvl1pPr algn="ctr" rtl="0" eaLnBrk="0" fontAlgn="base" hangingPunct="0">
        <a:spcBef>
          <a:spcPct val="0"/>
        </a:spcBef>
        <a:spcAft>
          <a:spcPct val="0"/>
        </a:spcAft>
        <a:defRPr sz="4400" b="1">
          <a:solidFill>
            <a:schemeClr val="bg1"/>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b="1">
          <a:solidFill>
            <a:schemeClr val="bg1"/>
          </a:solidFill>
          <a:latin typeface="Arial" charset="0"/>
          <a:ea typeface="MS PGothic" panose="020B0600070205080204" pitchFamily="34" charset="-128"/>
          <a:cs typeface="MS PGothic"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b="1">
          <a:solidFill>
            <a:schemeClr val="bg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b="1">
          <a:solidFill>
            <a:schemeClr val="bg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b="1">
          <a:solidFill>
            <a:schemeClr val="bg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49506"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BDB244-BAFB-BA4C-BBE4-4F3289BE110B}" type="slidenum">
              <a:rPr lang="zh-CN" altLang="en-US"/>
              <a:pPr>
                <a:defRPr/>
              </a:pPr>
              <a:t>‹#›</a:t>
            </a:fld>
            <a:endParaRPr lang="en-US" altLang="zh-CN"/>
          </a:p>
        </p:txBody>
      </p:sp>
      <p:pic>
        <p:nvPicPr>
          <p:cNvPr id="149511"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7287" r:id="rId1"/>
    <p:sldLayoutId id="2147487288" r:id="rId2"/>
    <p:sldLayoutId id="2147487289" r:id="rId3"/>
    <p:sldLayoutId id="2147487290" r:id="rId4"/>
    <p:sldLayoutId id="2147487291" r:id="rId5"/>
    <p:sldLayoutId id="2147487292" r:id="rId6"/>
    <p:sldLayoutId id="2147487293" r:id="rId7"/>
    <p:sldLayoutId id="2147487294" r:id="rId8"/>
    <p:sldLayoutId id="2147487295" r:id="rId9"/>
    <p:sldLayoutId id="2147487296" r:id="rId10"/>
    <p:sldLayoutId id="2147487297" r:id="rId11"/>
  </p:sldLayoutIdLst>
  <p:transition xmlns:p14="http://schemas.microsoft.com/office/powerpoint/2010/mai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7730" name="Rectangle 2"/>
          <p:cNvSpPr>
            <a:spLocks noGrp="1" noChangeArrowheads="1"/>
          </p:cNvSpPr>
          <p:nvPr>
            <p:ph type="title"/>
          </p:nvPr>
        </p:nvSpPr>
        <p:spPr bwMode="auto">
          <a:xfrm>
            <a:off x="685800" y="609600"/>
            <a:ext cx="7772400" cy="1143000"/>
          </a:xfrm>
          <a:prstGeom prst="rect">
            <a:avLst/>
          </a:prstGeom>
          <a:noFill/>
          <a:ln>
            <a:noFill/>
          </a:ln>
          <a:effectLst>
            <a:outerShdw blurRad="63500" algn="ctr" rotWithShape="0">
              <a:srgbClr val="FFFFFF">
                <a:alpha val="74998"/>
              </a:srgbClr>
            </a:outerShdw>
          </a:effectLs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7" name="Rectangle 3"/>
          <p:cNvSpPr>
            <a:spLocks noGrp="1" noChangeArrowheads="1"/>
          </p:cNvSpPr>
          <p:nvPr>
            <p:ph type="body" idx="1"/>
          </p:nvPr>
        </p:nvSpPr>
        <p:spPr bwMode="auto">
          <a:xfrm>
            <a:off x="1295400" y="1981200"/>
            <a:ext cx="7162800" cy="41148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97732" name="Rectangle 4"/>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3" name="Rectangle 5"/>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Copperplate Gothic Light" charset="0"/>
                <a:ea typeface="ヒラギノ角ゴ Pro W3" charset="0"/>
                <a:cs typeface="ヒラギノ角ゴ Pro W3" charset="0"/>
              </a:defRPr>
            </a:lvl1pPr>
          </a:lstStyle>
          <a:p>
            <a:pPr>
              <a:defRPr/>
            </a:pPr>
            <a:endParaRPr lang="en-US"/>
          </a:p>
        </p:txBody>
      </p:sp>
      <p:sp>
        <p:nvSpPr>
          <p:cNvPr id="1097734" name="Rectangle 6"/>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Copperplate Gothic Light" charset="0"/>
                <a:ea typeface="ヒラギノ角ゴ Pro W3" charset="0"/>
                <a:cs typeface="ヒラギノ角ゴ Pro W3" charset="0"/>
              </a:defRPr>
            </a:lvl1pPr>
          </a:lstStyle>
          <a:p>
            <a:pPr>
              <a:defRPr/>
            </a:pPr>
            <a:fld id="{2D725A46-D901-4D44-9885-C7C78A95B27A}"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298" r:id="rId1"/>
    <p:sldLayoutId id="2147487143" r:id="rId2"/>
    <p:sldLayoutId id="2147487144" r:id="rId3"/>
    <p:sldLayoutId id="2147487145" r:id="rId4"/>
    <p:sldLayoutId id="2147487146" r:id="rId5"/>
    <p:sldLayoutId id="2147487147" r:id="rId6"/>
    <p:sldLayoutId id="2147487148" r:id="rId7"/>
    <p:sldLayoutId id="2147487149" r:id="rId8"/>
    <p:sldLayoutId id="2147487150" r:id="rId9"/>
    <p:sldLayoutId id="2147487151" r:id="rId10"/>
    <p:sldLayoutId id="2147487152" r:id="rId11"/>
  </p:sldLayoutIdLst>
  <p:txStyles>
    <p:titleStyle>
      <a:lvl1pPr algn="l" rtl="0" eaLnBrk="0" fontAlgn="base" hangingPunct="0">
        <a:spcBef>
          <a:spcPct val="0"/>
        </a:spcBef>
        <a:spcAft>
          <a:spcPct val="0"/>
        </a:spcAft>
        <a:defRPr sz="4400" b="1">
          <a:solidFill>
            <a:schemeClr val="tx2"/>
          </a:solidFill>
          <a:latin typeface="+mj-lt"/>
          <a:ea typeface="+mj-ea"/>
          <a:cs typeface="+mj-cs"/>
        </a:defRPr>
      </a:lvl1pPr>
      <a:lvl2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2pPr>
      <a:lvl3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3pPr>
      <a:lvl4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4pPr>
      <a:lvl5pPr algn="l" rtl="0" eaLnBrk="0" fontAlgn="base" hangingPunct="0">
        <a:spcBef>
          <a:spcPct val="0"/>
        </a:spcBef>
        <a:spcAft>
          <a:spcPct val="0"/>
        </a:spcAft>
        <a:defRPr sz="4400" b="1">
          <a:solidFill>
            <a:schemeClr val="tx2"/>
          </a:solidFill>
          <a:latin typeface="Copperplate Gothic Light" charset="0"/>
          <a:ea typeface="ヒラギノ角ゴ Pro W3" charset="0"/>
          <a:cs typeface="ヒラギノ角ゴ Pro W3" charset="0"/>
        </a:defRPr>
      </a:lvl5pPr>
      <a:lvl6pPr marL="4572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6pPr>
      <a:lvl7pPr marL="9144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7pPr>
      <a:lvl8pPr marL="13716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8pPr>
      <a:lvl9pPr marL="1828800" algn="l" rtl="0" fontAlgn="base">
        <a:spcBef>
          <a:spcPct val="0"/>
        </a:spcBef>
        <a:spcAft>
          <a:spcPct val="0"/>
        </a:spcAft>
        <a:defRPr sz="4400" b="1">
          <a:solidFill>
            <a:schemeClr val="tx2"/>
          </a:solidFill>
          <a:latin typeface="Copperplate Gothic Light"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74082" name="Picture 2" descr="Expbanna"/>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latin typeface="Arial" charset="0"/>
                <a:ea typeface="ＭＳ Ｐゴシック" charset="0"/>
                <a:cs typeface="ＭＳ Ｐゴシック" charset="0"/>
              </a:defRPr>
            </a:lvl1pPr>
          </a:lstStyle>
          <a:p>
            <a:pPr>
              <a:defRPr/>
            </a:pPr>
            <a:endParaRPr lang="en-US"/>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a:extLst/>
        </p:spPr>
        <p:txBody>
          <a:bodyPr vert="horz" wrap="square" lIns="91440" tIns="45720" rIns="91440" bIns="45720" numCol="1" anchor="b" anchorCtr="1" compatLnSpc="1">
            <a:prstTxWarp prst="textNoShape">
              <a:avLst/>
            </a:prstTxWarp>
          </a:bodyPr>
          <a:lstStyle>
            <a:lvl1pPr algn="r" eaLnBrk="1" hangingPunct="1">
              <a:defRPr sz="1400" smtClean="0">
                <a:solidFill>
                  <a:srgbClr val="482400"/>
                </a:solidFill>
                <a:latin typeface="Arial" charset="0"/>
              </a:defRPr>
            </a:lvl1pPr>
          </a:lstStyle>
          <a:p>
            <a:pPr>
              <a:defRPr/>
            </a:pPr>
            <a:fld id="{904C4B8B-D9E2-D242-A148-3EAD3D9F586B}" type="slidenum">
              <a:rPr lang="zh-CN" altLang="en-US"/>
              <a:pPr>
                <a:defRPr/>
              </a:pPr>
              <a:t>‹#›</a:t>
            </a:fld>
            <a:endParaRPr lang="en-US" altLang="zh-CN"/>
          </a:p>
        </p:txBody>
      </p:sp>
      <p:pic>
        <p:nvPicPr>
          <p:cNvPr id="174087" name="Picture 7" descr="EXPHORSA"/>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Tree>
  </p:cSld>
  <p:clrMap bg1="lt1" tx1="dk1" bg2="lt2" tx2="dk2" accent1="accent1" accent2="accent2" accent3="accent3" accent4="accent4" accent5="accent5" accent6="accent6" hlink="hlink" folHlink="folHlink"/>
  <p:sldLayoutIdLst>
    <p:sldLayoutId id="2147487299" r:id="rId1"/>
    <p:sldLayoutId id="2147487300" r:id="rId2"/>
    <p:sldLayoutId id="2147487301" r:id="rId3"/>
    <p:sldLayoutId id="2147487302" r:id="rId4"/>
    <p:sldLayoutId id="2147487303" r:id="rId5"/>
    <p:sldLayoutId id="2147487304" r:id="rId6"/>
    <p:sldLayoutId id="2147487305" r:id="rId7"/>
    <p:sldLayoutId id="2147487306" r:id="rId8"/>
    <p:sldLayoutId id="2147487307" r:id="rId9"/>
    <p:sldLayoutId id="2147487308" r:id="rId10"/>
    <p:sldLayoutId id="2147487309" r:id="rId11"/>
  </p:sldLayoutIdLst>
  <p:transition xmlns:p14="http://schemas.microsoft.com/office/powerpoint/2010/main">
    <p:random/>
  </p:transition>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l"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6370" name="Line 1026"/>
          <p:cNvSpPr>
            <a:spLocks noChangeShapeType="1"/>
          </p:cNvSpPr>
          <p:nvPr/>
        </p:nvSpPr>
        <p:spPr bwMode="auto">
          <a:xfrm>
            <a:off x="7962900" y="152400"/>
            <a:ext cx="0" cy="1524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371" name="Rectangle 1027"/>
          <p:cNvSpPr>
            <a:spLocks noGrp="1" noChangeArrowheads="1"/>
          </p:cNvSpPr>
          <p:nvPr>
            <p:ph type="title"/>
          </p:nvPr>
        </p:nvSpPr>
        <p:spPr bwMode="auto">
          <a:xfrm>
            <a:off x="457200" y="122238"/>
            <a:ext cx="7543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186372" name="Rectangle 1028"/>
          <p:cNvSpPr>
            <a:spLocks noGrp="1" noChangeArrowheads="1"/>
          </p:cNvSpPr>
          <p:nvPr>
            <p:ph type="body" idx="1"/>
          </p:nvPr>
        </p:nvSpPr>
        <p:spPr bwMode="auto">
          <a:xfrm>
            <a:off x="457200" y="1719263"/>
            <a:ext cx="8229600" cy="441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145861" name="Rectangle 1029"/>
          <p:cNvSpPr>
            <a:spLocks noGrp="1" noChangeArrowheads="1"/>
          </p:cNvSpPr>
          <p:nvPr>
            <p:ph type="dt" sz="half" idx="2"/>
          </p:nvPr>
        </p:nvSpPr>
        <p:spPr bwMode="auto">
          <a:xfrm>
            <a:off x="457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000">
                <a:solidFill>
                  <a:srgbClr val="000000"/>
                </a:solidFill>
                <a:latin typeface="Arial" charset="0"/>
                <a:ea typeface="ＭＳ Ｐゴシック" charset="0"/>
                <a:cs typeface="ＭＳ Ｐゴシック" charset="0"/>
              </a:defRPr>
            </a:lvl1pPr>
          </a:lstStyle>
          <a:p>
            <a:pPr>
              <a:defRPr/>
            </a:pPr>
            <a:endParaRPr lang="en-US"/>
          </a:p>
        </p:txBody>
      </p:sp>
      <p:sp>
        <p:nvSpPr>
          <p:cNvPr id="1145862" name="Rectangle 1030"/>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000">
                <a:solidFill>
                  <a:srgbClr val="000000"/>
                </a:solidFill>
                <a:latin typeface="Arial" charset="0"/>
                <a:ea typeface="ＭＳ Ｐゴシック" charset="0"/>
                <a:cs typeface="ＭＳ Ｐゴシック" charset="0"/>
              </a:defRPr>
            </a:lvl1pPr>
          </a:lstStyle>
          <a:p>
            <a:pPr>
              <a:defRPr/>
            </a:pPr>
            <a:endParaRPr lang="en-US"/>
          </a:p>
        </p:txBody>
      </p:sp>
      <p:sp>
        <p:nvSpPr>
          <p:cNvPr id="1145863" name="Rectangle 1031"/>
          <p:cNvSpPr>
            <a:spLocks noGrp="1" noChangeArrowheads="1"/>
          </p:cNvSpPr>
          <p:nvPr>
            <p:ph type="sldNum" sz="quarter" idx="4"/>
          </p:nvPr>
        </p:nvSpPr>
        <p:spPr bwMode="auto">
          <a:xfrm>
            <a:off x="6553200" y="6248400"/>
            <a:ext cx="2133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smtClean="0">
                <a:solidFill>
                  <a:srgbClr val="000000"/>
                </a:solidFill>
                <a:latin typeface="Arial" charset="0"/>
              </a:defRPr>
            </a:lvl1pPr>
          </a:lstStyle>
          <a:p>
            <a:pPr>
              <a:defRPr/>
            </a:pPr>
            <a:fld id="{222D7105-F235-4649-AF8A-9AB9ECBD17E0}" type="slidenum">
              <a:rPr lang="zh-CN" altLang="en-US"/>
              <a:pPr>
                <a:defRPr/>
              </a:pPr>
              <a:t>‹#›</a:t>
            </a:fld>
            <a:endParaRPr lang="en-US" altLang="zh-CN"/>
          </a:p>
        </p:txBody>
      </p:sp>
      <p:grpSp>
        <p:nvGrpSpPr>
          <p:cNvPr id="186376" name="Group 1032"/>
          <p:cNvGrpSpPr>
            <a:grpSpLocks/>
          </p:cNvGrpSpPr>
          <p:nvPr/>
        </p:nvGrpSpPr>
        <p:grpSpPr bwMode="auto">
          <a:xfrm>
            <a:off x="8153400" y="152400"/>
            <a:ext cx="792163" cy="1295400"/>
            <a:chOff x="5136" y="960"/>
            <a:chExt cx="528" cy="864"/>
          </a:xfrm>
        </p:grpSpPr>
        <p:sp>
          <p:nvSpPr>
            <p:cNvPr id="225289" name="Oval 1033"/>
            <p:cNvSpPr>
              <a:spLocks noChangeArrowheads="1"/>
            </p:cNvSpPr>
            <p:nvPr/>
          </p:nvSpPr>
          <p:spPr bwMode="auto">
            <a:xfrm>
              <a:off x="5136" y="960"/>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0" name="Oval 1034"/>
            <p:cNvSpPr>
              <a:spLocks noChangeArrowheads="1"/>
            </p:cNvSpPr>
            <p:nvPr/>
          </p:nvSpPr>
          <p:spPr bwMode="auto">
            <a:xfrm>
              <a:off x="5248" y="960"/>
              <a:ext cx="79"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1" name="Oval 1035"/>
            <p:cNvSpPr>
              <a:spLocks noChangeArrowheads="1"/>
            </p:cNvSpPr>
            <p:nvPr/>
          </p:nvSpPr>
          <p:spPr bwMode="auto">
            <a:xfrm>
              <a:off x="5360" y="960"/>
              <a:ext cx="76"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2" name="Oval 1036"/>
            <p:cNvSpPr>
              <a:spLocks noChangeArrowheads="1"/>
            </p:cNvSpPr>
            <p:nvPr/>
          </p:nvSpPr>
          <p:spPr bwMode="auto">
            <a:xfrm>
              <a:off x="5136" y="1072"/>
              <a:ext cx="80"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3" name="Oval 1037"/>
            <p:cNvSpPr>
              <a:spLocks noChangeArrowheads="1"/>
            </p:cNvSpPr>
            <p:nvPr/>
          </p:nvSpPr>
          <p:spPr bwMode="auto">
            <a:xfrm>
              <a:off x="5248" y="1072"/>
              <a:ext cx="79"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4" name="Oval 1038"/>
            <p:cNvSpPr>
              <a:spLocks noChangeArrowheads="1"/>
            </p:cNvSpPr>
            <p:nvPr/>
          </p:nvSpPr>
          <p:spPr bwMode="auto">
            <a:xfrm>
              <a:off x="5360" y="1072"/>
              <a:ext cx="76" cy="77"/>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5" name="Oval 1039"/>
            <p:cNvSpPr>
              <a:spLocks noChangeArrowheads="1"/>
            </p:cNvSpPr>
            <p:nvPr/>
          </p:nvSpPr>
          <p:spPr bwMode="auto">
            <a:xfrm>
              <a:off x="5472" y="1072"/>
              <a:ext cx="73" cy="77"/>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6" name="Oval 1040"/>
            <p:cNvSpPr>
              <a:spLocks noChangeArrowheads="1"/>
            </p:cNvSpPr>
            <p:nvPr/>
          </p:nvSpPr>
          <p:spPr bwMode="auto">
            <a:xfrm>
              <a:off x="5136" y="1184"/>
              <a:ext cx="80"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7" name="Oval 1041"/>
            <p:cNvSpPr>
              <a:spLocks noChangeArrowheads="1"/>
            </p:cNvSpPr>
            <p:nvPr/>
          </p:nvSpPr>
          <p:spPr bwMode="auto">
            <a:xfrm>
              <a:off x="5248" y="1184"/>
              <a:ext cx="79" cy="73"/>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8" name="Oval 1042"/>
            <p:cNvSpPr>
              <a:spLocks noChangeArrowheads="1"/>
            </p:cNvSpPr>
            <p:nvPr/>
          </p:nvSpPr>
          <p:spPr bwMode="auto">
            <a:xfrm>
              <a:off x="5360" y="1184"/>
              <a:ext cx="76"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299" name="Oval 1043"/>
            <p:cNvSpPr>
              <a:spLocks noChangeArrowheads="1"/>
            </p:cNvSpPr>
            <p:nvPr/>
          </p:nvSpPr>
          <p:spPr bwMode="auto">
            <a:xfrm>
              <a:off x="5472" y="1184"/>
              <a:ext cx="73" cy="73"/>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0" name="Oval 1044"/>
            <p:cNvSpPr>
              <a:spLocks noChangeArrowheads="1"/>
            </p:cNvSpPr>
            <p:nvPr/>
          </p:nvSpPr>
          <p:spPr bwMode="auto">
            <a:xfrm>
              <a:off x="5584" y="1184"/>
              <a:ext cx="80" cy="73"/>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1" name="Oval 1045"/>
            <p:cNvSpPr>
              <a:spLocks noChangeArrowheads="1"/>
            </p:cNvSpPr>
            <p:nvPr/>
          </p:nvSpPr>
          <p:spPr bwMode="auto">
            <a:xfrm>
              <a:off x="5136" y="1296"/>
              <a:ext cx="80" cy="80"/>
            </a:xfrm>
            <a:prstGeom prst="ellipse">
              <a:avLst/>
            </a:pr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2" name="Oval 1046"/>
            <p:cNvSpPr>
              <a:spLocks noChangeArrowheads="1"/>
            </p:cNvSpPr>
            <p:nvPr/>
          </p:nvSpPr>
          <p:spPr bwMode="auto">
            <a:xfrm>
              <a:off x="5248" y="1296"/>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3" name="Oval 1047"/>
            <p:cNvSpPr>
              <a:spLocks noChangeArrowheads="1"/>
            </p:cNvSpPr>
            <p:nvPr/>
          </p:nvSpPr>
          <p:spPr bwMode="auto">
            <a:xfrm>
              <a:off x="5360" y="1296"/>
              <a:ext cx="76"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4" name="Oval 1048"/>
            <p:cNvSpPr>
              <a:spLocks noChangeArrowheads="1"/>
            </p:cNvSpPr>
            <p:nvPr/>
          </p:nvSpPr>
          <p:spPr bwMode="auto">
            <a:xfrm>
              <a:off x="5472" y="1296"/>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5" name="Oval 1049"/>
            <p:cNvSpPr>
              <a:spLocks noChangeArrowheads="1"/>
            </p:cNvSpPr>
            <p:nvPr/>
          </p:nvSpPr>
          <p:spPr bwMode="auto">
            <a:xfrm>
              <a:off x="5136" y="1408"/>
              <a:ext cx="80"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6" name="Oval 1050"/>
            <p:cNvSpPr>
              <a:spLocks noChangeArrowheads="1"/>
            </p:cNvSpPr>
            <p:nvPr/>
          </p:nvSpPr>
          <p:spPr bwMode="auto">
            <a:xfrm>
              <a:off x="5248" y="1408"/>
              <a:ext cx="79" cy="80"/>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7" name="Oval 1051"/>
            <p:cNvSpPr>
              <a:spLocks noChangeArrowheads="1"/>
            </p:cNvSpPr>
            <p:nvPr/>
          </p:nvSpPr>
          <p:spPr bwMode="auto">
            <a:xfrm>
              <a:off x="5360" y="1408"/>
              <a:ext cx="76"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8" name="Oval 1052"/>
            <p:cNvSpPr>
              <a:spLocks noChangeArrowheads="1"/>
            </p:cNvSpPr>
            <p:nvPr/>
          </p:nvSpPr>
          <p:spPr bwMode="auto">
            <a:xfrm>
              <a:off x="5472" y="1408"/>
              <a:ext cx="73" cy="80"/>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09" name="Oval 1053"/>
            <p:cNvSpPr>
              <a:spLocks noChangeArrowheads="1"/>
            </p:cNvSpPr>
            <p:nvPr/>
          </p:nvSpPr>
          <p:spPr bwMode="auto">
            <a:xfrm>
              <a:off x="5584" y="1408"/>
              <a:ext cx="80"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0" name="Oval 1054"/>
            <p:cNvSpPr>
              <a:spLocks noChangeArrowheads="1"/>
            </p:cNvSpPr>
            <p:nvPr/>
          </p:nvSpPr>
          <p:spPr bwMode="auto">
            <a:xfrm>
              <a:off x="5136" y="1520"/>
              <a:ext cx="80" cy="79"/>
            </a:xfrm>
            <a:prstGeom prst="ellipse">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1" name="Oval 1055"/>
            <p:cNvSpPr>
              <a:spLocks noChangeArrowheads="1"/>
            </p:cNvSpPr>
            <p:nvPr/>
          </p:nvSpPr>
          <p:spPr bwMode="auto">
            <a:xfrm>
              <a:off x="5248" y="1520"/>
              <a:ext cx="79"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2" name="Oval 1056"/>
            <p:cNvSpPr>
              <a:spLocks noChangeArrowheads="1"/>
            </p:cNvSpPr>
            <p:nvPr/>
          </p:nvSpPr>
          <p:spPr bwMode="auto">
            <a:xfrm>
              <a:off x="5360" y="1520"/>
              <a:ext cx="76" cy="79"/>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3" name="Oval 1057"/>
            <p:cNvSpPr>
              <a:spLocks noChangeArrowheads="1"/>
            </p:cNvSpPr>
            <p:nvPr/>
          </p:nvSpPr>
          <p:spPr bwMode="auto">
            <a:xfrm>
              <a:off x="5472" y="1520"/>
              <a:ext cx="73" cy="79"/>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4" name="Oval 1058"/>
            <p:cNvSpPr>
              <a:spLocks noChangeArrowheads="1"/>
            </p:cNvSpPr>
            <p:nvPr/>
          </p:nvSpPr>
          <p:spPr bwMode="auto">
            <a:xfrm>
              <a:off x="5136" y="1632"/>
              <a:ext cx="80"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5" name="Oval 1059"/>
            <p:cNvSpPr>
              <a:spLocks noChangeArrowheads="1"/>
            </p:cNvSpPr>
            <p:nvPr/>
          </p:nvSpPr>
          <p:spPr bwMode="auto">
            <a:xfrm>
              <a:off x="5248" y="1632"/>
              <a:ext cx="79" cy="75"/>
            </a:xfrm>
            <a:prstGeom prst="ellipse">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6" name="Oval 1060"/>
            <p:cNvSpPr>
              <a:spLocks noChangeArrowheads="1"/>
            </p:cNvSpPr>
            <p:nvPr/>
          </p:nvSpPr>
          <p:spPr bwMode="auto">
            <a:xfrm>
              <a:off x="5360" y="1632"/>
              <a:ext cx="76"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7" name="Oval 1061"/>
            <p:cNvSpPr>
              <a:spLocks noChangeArrowheads="1"/>
            </p:cNvSpPr>
            <p:nvPr/>
          </p:nvSpPr>
          <p:spPr bwMode="auto">
            <a:xfrm>
              <a:off x="5472" y="1632"/>
              <a:ext cx="73" cy="75"/>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8" name="Oval 1062"/>
            <p:cNvSpPr>
              <a:spLocks noChangeArrowheads="1"/>
            </p:cNvSpPr>
            <p:nvPr/>
          </p:nvSpPr>
          <p:spPr bwMode="auto">
            <a:xfrm>
              <a:off x="5248" y="1744"/>
              <a:ext cx="79"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sp>
          <p:nvSpPr>
            <p:cNvPr id="225319" name="Oval 1063"/>
            <p:cNvSpPr>
              <a:spLocks noChangeArrowheads="1"/>
            </p:cNvSpPr>
            <p:nvPr/>
          </p:nvSpPr>
          <p:spPr bwMode="auto">
            <a:xfrm>
              <a:off x="5472" y="1744"/>
              <a:ext cx="73" cy="80"/>
            </a:xfrm>
            <a:prstGeom prst="ellipse">
              <a:avLst/>
            </a:prstGeom>
            <a:solidFill>
              <a:schemeClr val="folHlink"/>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latin typeface="Arial" panose="020B0604020202020204" pitchFamily="34" charset="0"/>
                <a:cs typeface="+mn-cs"/>
              </a:endParaRPr>
            </a:p>
          </p:txBody>
        </p:sp>
      </p:grpSp>
    </p:spTree>
  </p:cSld>
  <p:clrMap bg1="lt1" tx1="dk1" bg2="lt2" tx2="dk2" accent1="accent1" accent2="accent2" accent3="accent3" accent4="accent4" accent5="accent5" accent6="accent6" hlink="hlink" folHlink="folHlink"/>
  <p:sldLayoutIdLst>
    <p:sldLayoutId id="2147487310" r:id="rId1"/>
    <p:sldLayoutId id="2147487311" r:id="rId2"/>
    <p:sldLayoutId id="2147487312" r:id="rId3"/>
    <p:sldLayoutId id="2147487313" r:id="rId4"/>
    <p:sldLayoutId id="2147487314" r:id="rId5"/>
    <p:sldLayoutId id="2147487315" r:id="rId6"/>
    <p:sldLayoutId id="2147487316" r:id="rId7"/>
    <p:sldLayoutId id="2147487317" r:id="rId8"/>
    <p:sldLayoutId id="2147487318" r:id="rId9"/>
    <p:sldLayoutId id="2147487319" r:id="rId10"/>
    <p:sldLayoutId id="2147487320" r:id="rId11"/>
  </p:sldLayoutIdLst>
  <p:timing>
    <p:tnLst>
      <p:par>
        <p:cTn xmlns:p14="http://schemas.microsoft.com/office/powerpoint/2010/main" id="1" dur="indefinite" restart="never" nodeType="tmRoot"/>
      </p:par>
    </p:tnLst>
  </p:timing>
  <p:txStyles>
    <p:titleStyle>
      <a:lvl1pPr algn="l" rtl="0" eaLnBrk="0" fontAlgn="base" hangingPunct="0">
        <a:spcBef>
          <a:spcPct val="0"/>
        </a:spcBef>
        <a:spcAft>
          <a:spcPct val="0"/>
        </a:spcAft>
        <a:defRPr sz="3900" b="1">
          <a:solidFill>
            <a:schemeClr val="tx2"/>
          </a:solidFill>
          <a:latin typeface="+mj-lt"/>
          <a:ea typeface="MS PGothic" panose="020B0600070205080204" pitchFamily="34" charset="-128"/>
          <a:cs typeface="MS PGothic" charset="0"/>
        </a:defRPr>
      </a:lvl1pPr>
      <a:lvl2pPr algn="l" rtl="0" eaLnBrk="0" fontAlgn="base" hangingPunct="0">
        <a:spcBef>
          <a:spcPct val="0"/>
        </a:spcBef>
        <a:spcAft>
          <a:spcPct val="0"/>
        </a:spcAft>
        <a:defRPr sz="3900" b="1">
          <a:solidFill>
            <a:schemeClr val="tx2"/>
          </a:solidFill>
          <a:latin typeface="Arial" charset="0"/>
          <a:ea typeface="MS PGothic" panose="020B0600070205080204" pitchFamily="34" charset="-128"/>
          <a:cs typeface="MS PGothic" charset="0"/>
        </a:defRPr>
      </a:lvl2pPr>
      <a:lvl3pPr algn="l" rtl="0" eaLnBrk="0" fontAlgn="base" hangingPunct="0">
        <a:spcBef>
          <a:spcPct val="0"/>
        </a:spcBef>
        <a:spcAft>
          <a:spcPct val="0"/>
        </a:spcAft>
        <a:defRPr sz="3900" b="1">
          <a:solidFill>
            <a:schemeClr val="tx2"/>
          </a:solidFill>
          <a:latin typeface="Arial" charset="0"/>
          <a:ea typeface="MS PGothic" panose="020B0600070205080204" pitchFamily="34" charset="-128"/>
          <a:cs typeface="MS PGothic" charset="0"/>
        </a:defRPr>
      </a:lvl3pPr>
      <a:lvl4pPr algn="l" rtl="0" eaLnBrk="0" fontAlgn="base" hangingPunct="0">
        <a:spcBef>
          <a:spcPct val="0"/>
        </a:spcBef>
        <a:spcAft>
          <a:spcPct val="0"/>
        </a:spcAft>
        <a:defRPr sz="3900" b="1">
          <a:solidFill>
            <a:schemeClr val="tx2"/>
          </a:solidFill>
          <a:latin typeface="Arial" charset="0"/>
          <a:ea typeface="MS PGothic" panose="020B0600070205080204" pitchFamily="34" charset="-128"/>
          <a:cs typeface="MS PGothic" charset="0"/>
        </a:defRPr>
      </a:lvl4pPr>
      <a:lvl5pPr algn="l" rtl="0" eaLnBrk="0" fontAlgn="base" hangingPunct="0">
        <a:spcBef>
          <a:spcPct val="0"/>
        </a:spcBef>
        <a:spcAft>
          <a:spcPct val="0"/>
        </a:spcAft>
        <a:defRPr sz="3900" b="1">
          <a:solidFill>
            <a:schemeClr val="tx2"/>
          </a:solidFill>
          <a:latin typeface="Arial" charset="0"/>
          <a:ea typeface="MS PGothic" panose="020B0600070205080204" pitchFamily="34" charset="-128"/>
          <a:cs typeface="MS PGothic" charset="0"/>
        </a:defRPr>
      </a:lvl5pPr>
      <a:lvl6pPr marL="457200" algn="l" rtl="0" fontAlgn="base">
        <a:spcBef>
          <a:spcPct val="0"/>
        </a:spcBef>
        <a:spcAft>
          <a:spcPct val="0"/>
        </a:spcAft>
        <a:defRPr sz="3900" b="1">
          <a:solidFill>
            <a:schemeClr val="tx2"/>
          </a:solidFill>
          <a:latin typeface="Arial" charset="0"/>
          <a:ea typeface="ＭＳ Ｐゴシック" charset="0"/>
        </a:defRPr>
      </a:lvl6pPr>
      <a:lvl7pPr marL="914400" algn="l" rtl="0" fontAlgn="base">
        <a:spcBef>
          <a:spcPct val="0"/>
        </a:spcBef>
        <a:spcAft>
          <a:spcPct val="0"/>
        </a:spcAft>
        <a:defRPr sz="3900" b="1">
          <a:solidFill>
            <a:schemeClr val="tx2"/>
          </a:solidFill>
          <a:latin typeface="Arial" charset="0"/>
          <a:ea typeface="ＭＳ Ｐゴシック" charset="0"/>
        </a:defRPr>
      </a:lvl7pPr>
      <a:lvl8pPr marL="1371600" algn="l" rtl="0" fontAlgn="base">
        <a:spcBef>
          <a:spcPct val="0"/>
        </a:spcBef>
        <a:spcAft>
          <a:spcPct val="0"/>
        </a:spcAft>
        <a:defRPr sz="3900" b="1">
          <a:solidFill>
            <a:schemeClr val="tx2"/>
          </a:solidFill>
          <a:latin typeface="Arial" charset="0"/>
          <a:ea typeface="ＭＳ Ｐゴシック" charset="0"/>
        </a:defRPr>
      </a:lvl8pPr>
      <a:lvl9pPr marL="1828800" algn="l" rtl="0" fontAlgn="base">
        <a:spcBef>
          <a:spcPct val="0"/>
        </a:spcBef>
        <a:spcAft>
          <a:spcPct val="0"/>
        </a:spcAft>
        <a:defRPr sz="3900" b="1">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l"/>
        <a:defRPr sz="3000">
          <a:solidFill>
            <a:schemeClr val="tx1"/>
          </a:solidFill>
          <a:latin typeface="+mn-lt"/>
          <a:ea typeface="MS PGothic" panose="020B0600070205080204" pitchFamily="34" charset="-128"/>
          <a:cs typeface="MS PGothic" charset="0"/>
        </a:defRPr>
      </a:lvl1pPr>
      <a:lvl2pPr marL="692150" indent="-347663" algn="l" rtl="0" eaLnBrk="0" fontAlgn="base" hangingPunct="0">
        <a:spcBef>
          <a:spcPct val="20000"/>
        </a:spcBef>
        <a:spcAft>
          <a:spcPct val="0"/>
        </a:spcAft>
        <a:buClr>
          <a:schemeClr val="accent2"/>
        </a:buClr>
        <a:buSzPct val="70000"/>
        <a:buFont typeface="Wingdings" charset="0"/>
        <a:buChar char="l"/>
        <a:defRPr sz="2600">
          <a:solidFill>
            <a:schemeClr val="tx1"/>
          </a:solidFill>
          <a:latin typeface="+mn-lt"/>
          <a:ea typeface="MS PGothic" panose="020B0600070205080204" pitchFamily="34" charset="-128"/>
          <a:cs typeface="MS PGothic" charset="0"/>
        </a:defRPr>
      </a:lvl2pPr>
      <a:lvl3pPr marL="987425" indent="-293688" algn="l" rtl="0" eaLnBrk="0" fontAlgn="base" hangingPunct="0">
        <a:spcBef>
          <a:spcPct val="20000"/>
        </a:spcBef>
        <a:spcAft>
          <a:spcPct val="0"/>
        </a:spcAft>
        <a:buClr>
          <a:schemeClr val="accent1"/>
        </a:buClr>
        <a:buSzPct val="70000"/>
        <a:buFont typeface="Wingdings" charset="0"/>
        <a:buChar char="l"/>
        <a:defRPr sz="2300">
          <a:solidFill>
            <a:schemeClr val="tx1"/>
          </a:solidFill>
          <a:latin typeface="+mn-lt"/>
          <a:ea typeface="MS PGothic" panose="020B0600070205080204" pitchFamily="34" charset="-128"/>
          <a:cs typeface="MS PGothic" charset="0"/>
        </a:defRPr>
      </a:lvl3pPr>
      <a:lvl4pPr marL="1281113" indent="-292100" algn="l" rtl="0" eaLnBrk="0" fontAlgn="base" hangingPunct="0">
        <a:spcBef>
          <a:spcPct val="20000"/>
        </a:spcBef>
        <a:spcAft>
          <a:spcPct val="0"/>
        </a:spcAft>
        <a:buClr>
          <a:schemeClr val="tx2"/>
        </a:buClr>
        <a:buSzPct val="75000"/>
        <a:buFont typeface="Wingdings" charset="0"/>
        <a:buChar char="§"/>
        <a:defRPr sz="2000">
          <a:solidFill>
            <a:schemeClr val="tx1"/>
          </a:solidFill>
          <a:latin typeface="+mn-lt"/>
          <a:ea typeface="MS PGothic" panose="020B0600070205080204" pitchFamily="34" charset="-128"/>
          <a:cs typeface="MS PGothic" charset="0"/>
        </a:defRPr>
      </a:lvl4pPr>
      <a:lvl5pPr marL="1598613" indent="-315913" algn="l" rtl="0" eaLnBrk="0" fontAlgn="base" hangingPunct="0">
        <a:spcBef>
          <a:spcPct val="20000"/>
        </a:spcBef>
        <a:spcAft>
          <a:spcPct val="0"/>
        </a:spcAft>
        <a:buClr>
          <a:schemeClr val="folHlink"/>
        </a:buClr>
        <a:buSzPct val="80000"/>
        <a:buFont typeface="Wingdings" charset="0"/>
        <a:buChar char="§"/>
        <a:defRPr sz="2000">
          <a:solidFill>
            <a:schemeClr val="tx1"/>
          </a:solidFill>
          <a:latin typeface="+mn-lt"/>
          <a:ea typeface="MS PGothic" panose="020B0600070205080204" pitchFamily="34" charset="-128"/>
          <a:cs typeface="MS PGothic" charset="0"/>
        </a:defRPr>
      </a:lvl5pPr>
      <a:lvl6pPr marL="20558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6pPr>
      <a:lvl7pPr marL="25130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7pPr>
      <a:lvl8pPr marL="29702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8pPr>
      <a:lvl9pPr marL="3427413" indent="-315913" algn="l" rtl="0" fontAlgn="base">
        <a:spcBef>
          <a:spcPct val="20000"/>
        </a:spcBef>
        <a:spcAft>
          <a:spcPct val="0"/>
        </a:spcAft>
        <a:buClr>
          <a:schemeClr val="folHlink"/>
        </a:buClr>
        <a:buSzPct val="80000"/>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2286000"/>
            <a:ext cx="9144000" cy="3581400"/>
            <a:chOff x="0" y="1968"/>
            <a:chExt cx="5760" cy="2256"/>
          </a:xfrm>
        </p:grpSpPr>
        <p:sp>
          <p:nvSpPr>
            <p:cNvPr id="51209"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0"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1"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2"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3"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4"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5"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6"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7"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8"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19"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0"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1"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2"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3"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4"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5"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6"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7"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8"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29"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0"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1"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2"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3"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4"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5"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6"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7"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8"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39"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0"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1"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2"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3"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4"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5"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6"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7"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8"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49"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0"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1"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2"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3"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4"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5"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6"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7"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8"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59"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0"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1"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2"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3"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4"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5"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6"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7"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8"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69"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70"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51271"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grpSp>
      <p:sp>
        <p:nvSpPr>
          <p:cNvPr id="198659"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98660"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472C5920-3959-A044-8E6B-747C4C78E8CC}" type="slidenum">
              <a:rPr lang="en-US" altLang="ja-JP"/>
              <a:pPr>
                <a:defRPr/>
              </a:pPr>
              <a:t>‹#›</a:t>
            </a:fld>
            <a:endParaRPr lang="en-US" altLang="ja-JP"/>
          </a:p>
        </p:txBody>
      </p:sp>
      <p:pic>
        <p:nvPicPr>
          <p:cNvPr id="198664" name="Picture 7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153" r:id="rId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007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BF33B153-296B-5949-8787-71C727EA555E}"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154" r:id="rId1"/>
    <p:sldLayoutId id="2147487155" r:id="rId2"/>
    <p:sldLayoutId id="2147487156" r:id="rId3"/>
    <p:sldLayoutId id="2147487157" r:id="rId4"/>
    <p:sldLayoutId id="2147487158" r:id="rId5"/>
    <p:sldLayoutId id="2147487159" r:id="rId6"/>
    <p:sldLayoutId id="2147487160" r:id="rId7"/>
    <p:sldLayoutId id="2147487161" r:id="rId8"/>
    <p:sldLayoutId id="2147487162" r:id="rId9"/>
    <p:sldLayoutId id="2147487163" r:id="rId10"/>
    <p:sldLayoutId id="2147487164"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381000"/>
            <a:ext cx="8229600" cy="1371600"/>
          </a:xfrm>
          <a:prstGeom prst="rect">
            <a:avLst/>
          </a:prstGeom>
          <a:noFill/>
          <a:ln>
            <a:noFill/>
          </a:ln>
          <a:effectLst>
            <a:outerShdw blurRad="63500" dist="35907" dir="16979964"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981200"/>
            <a:ext cx="8229600" cy="4114800"/>
          </a:xfrm>
          <a:prstGeom prst="rect">
            <a:avLst/>
          </a:prstGeom>
          <a:noFill/>
          <a:ln>
            <a:noFill/>
          </a:ln>
          <a:effectLst>
            <a:outerShdw blurRad="63500" dist="25400" dir="16979900" algn="ctr" rotWithShape="0">
              <a:srgbClr val="00000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latin typeface="Arial" charset="0"/>
                <a:ea typeface="ＭＳ Ｐゴシック" pitchFamily="24" charset="-128"/>
                <a:cs typeface="ＭＳ Ｐゴシック" pitchFamily="24"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latin typeface="Arial" charset="0"/>
                <a:ea typeface="ＭＳ Ｐゴシック" pitchFamily="24" charset="-128"/>
                <a:cs typeface="ＭＳ Ｐゴシック" pitchFamily="24"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FFFFFF"/>
                </a:solidFill>
                <a:latin typeface="Arial" charset="0"/>
              </a:defRPr>
            </a:lvl1pPr>
          </a:lstStyle>
          <a:p>
            <a:pPr>
              <a:defRPr/>
            </a:pPr>
            <a:fld id="{6BE812E5-2E97-DB49-896D-0F43D50ABC6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226" r:id="rId1"/>
    <p:sldLayoutId id="2147487227" r:id="rId2"/>
    <p:sldLayoutId id="2147487228" r:id="rId3"/>
    <p:sldLayoutId id="2147487229" r:id="rId4"/>
    <p:sldLayoutId id="2147487230" r:id="rId5"/>
    <p:sldLayoutId id="2147487231" r:id="rId6"/>
    <p:sldLayoutId id="2147487232" r:id="rId7"/>
    <p:sldLayoutId id="2147487233" r:id="rId8"/>
    <p:sldLayoutId id="2147487234" r:id="rId9"/>
    <p:sldLayoutId id="2147487235" r:id="rId10"/>
    <p:sldLayoutId id="2147487236"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panose="020B0600070205080204" pitchFamily="34" charset="-128"/>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hlink"/>
        </a:buClr>
        <a:buSzPct val="65000"/>
        <a:buFont typeface="Wingdings" pitchFamily="-111" charset="2"/>
        <a:buChar char="n"/>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1299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ea typeface="ＭＳ Ｐゴシック" charset="0"/>
                <a:cs typeface="ＭＳ Ｐゴシック"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defRPr>
            </a:lvl1pPr>
          </a:lstStyle>
          <a:p>
            <a:pPr>
              <a:defRPr/>
            </a:pPr>
            <a:fld id="{0BCB6589-68AF-4D4C-A481-8869712A0AAB}"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165" r:id="rId1"/>
    <p:sldLayoutId id="2147487166" r:id="rId2"/>
    <p:sldLayoutId id="2147487167" r:id="rId3"/>
    <p:sldLayoutId id="2147487168" r:id="rId4"/>
    <p:sldLayoutId id="2147487169" r:id="rId5"/>
    <p:sldLayoutId id="2147487170" r:id="rId6"/>
    <p:sldLayoutId id="2147487171" r:id="rId7"/>
    <p:sldLayoutId id="2147487172" r:id="rId8"/>
    <p:sldLayoutId id="2147487173" r:id="rId9"/>
    <p:sldLayoutId id="2147487174" r:id="rId10"/>
    <p:sldLayoutId id="2147487175"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5282" name="Group 2"/>
          <p:cNvGrpSpPr>
            <a:grpSpLocks/>
          </p:cNvGrpSpPr>
          <p:nvPr/>
        </p:nvGrpSpPr>
        <p:grpSpPr bwMode="auto">
          <a:xfrm>
            <a:off x="0" y="2286000"/>
            <a:ext cx="9144000" cy="3581400"/>
            <a:chOff x="0" y="1968"/>
            <a:chExt cx="5760" cy="2256"/>
          </a:xfrm>
        </p:grpSpPr>
        <p:sp>
          <p:nvSpPr>
            <p:cNvPr id="532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2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sp>
          <p:nvSpPr>
            <p:cNvPr id="533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latin typeface="Arial" panose="020B0604020202020204" pitchFamily="34" charset="0"/>
                <a:ea typeface="Osaka" charset="-128"/>
                <a:cs typeface="+mn-cs"/>
              </a:endParaRPr>
            </a:p>
          </p:txBody>
        </p:sp>
      </p:grpSp>
      <p:sp>
        <p:nvSpPr>
          <p:cNvPr id="22528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2528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94628"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29"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94630"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5C526739-E38F-7A41-A311-5E0D2051C691}" type="slidenum">
              <a:rPr lang="en-US" altLang="ja-JP"/>
              <a:pPr>
                <a:defRPr/>
              </a:pPr>
              <a:t>‹#›</a:t>
            </a:fld>
            <a:endParaRPr lang="en-US" altLang="ja-JP"/>
          </a:p>
        </p:txBody>
      </p:sp>
      <p:pic>
        <p:nvPicPr>
          <p:cNvPr id="225288"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321" r:id="rId1"/>
    <p:sldLayoutId id="2147487176" r:id="rId2"/>
    <p:sldLayoutId id="2147487177" r:id="rId3"/>
    <p:sldLayoutId id="2147487178" r:id="rId4"/>
    <p:sldLayoutId id="2147487179" r:id="rId5"/>
    <p:sldLayoutId id="2147487180" r:id="rId6"/>
    <p:sldLayoutId id="2147487181" r:id="rId7"/>
    <p:sldLayoutId id="2147487182" r:id="rId8"/>
    <p:sldLayoutId id="2147487183" r:id="rId9"/>
    <p:sldLayoutId id="2147487184" r:id="rId10"/>
    <p:sldLayoutId id="214748718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2pPr>
      <a:lvl3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3pPr>
      <a:lvl4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4pPr>
      <a:lvl5pPr algn="l" rtl="0" eaLnBrk="0" fontAlgn="base" hangingPunct="0">
        <a:spcBef>
          <a:spcPct val="0"/>
        </a:spcBef>
        <a:spcAft>
          <a:spcPct val="0"/>
        </a:spcAft>
        <a:defRPr kumimoji="1" sz="4000">
          <a:solidFill>
            <a:schemeClr val="tx2"/>
          </a:solidFill>
          <a:latin typeface="Helvetica" pitchFamily="-112" charset="0"/>
          <a:ea typeface="Osaka" pitchFamily="-112" charset="-128"/>
          <a:cs typeface="Osaka" pitchFamily="-112" charset="-128"/>
        </a:defRPr>
      </a:lvl5pPr>
      <a:lvl6pPr marL="4572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6pPr>
      <a:lvl7pPr marL="9144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7pPr>
      <a:lvl8pPr marL="13716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8pPr>
      <a:lvl9pPr marL="1828800" algn="l" rtl="0" fontAlgn="base">
        <a:spcBef>
          <a:spcPct val="0"/>
        </a:spcBef>
        <a:spcAft>
          <a:spcPct val="0"/>
        </a:spcAft>
        <a:defRPr kumimoji="1" sz="4000">
          <a:solidFill>
            <a:schemeClr val="tx2"/>
          </a:solidFill>
          <a:latin typeface="Helvetica" pitchFamily="-112" charset="0"/>
          <a:ea typeface="Osaka" pitchFamily="-112" charset="-128"/>
          <a:cs typeface="Osaka" pitchFamily="-112"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12"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7570" name="Group 2"/>
          <p:cNvGrpSpPr>
            <a:grpSpLocks/>
          </p:cNvGrpSpPr>
          <p:nvPr/>
        </p:nvGrpSpPr>
        <p:grpSpPr bwMode="auto">
          <a:xfrm>
            <a:off x="0" y="2286000"/>
            <a:ext cx="9144000" cy="3581400"/>
            <a:chOff x="0" y="1968"/>
            <a:chExt cx="5760" cy="2256"/>
          </a:xfrm>
        </p:grpSpPr>
        <p:sp>
          <p:nvSpPr>
            <p:cNvPr id="1332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grpSp>
      <p:sp>
        <p:nvSpPr>
          <p:cNvPr id="23757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3757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83206081-443D-9446-9049-9F60409754B9}" type="slidenum">
              <a:rPr lang="en-US" altLang="ja-JP"/>
              <a:pPr>
                <a:defRPr/>
              </a:pPr>
              <a:t>‹#›</a:t>
            </a:fld>
            <a:endParaRPr lang="en-US" altLang="ja-JP"/>
          </a:p>
        </p:txBody>
      </p:sp>
      <p:pic>
        <p:nvPicPr>
          <p:cNvPr id="237576"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322" r:id="rId1"/>
    <p:sldLayoutId id="2147487186" r:id="rId2"/>
    <p:sldLayoutId id="2147487187" r:id="rId3"/>
    <p:sldLayoutId id="2147487188" r:id="rId4"/>
    <p:sldLayoutId id="2147487189" r:id="rId5"/>
    <p:sldLayoutId id="2147487190" r:id="rId6"/>
    <p:sldLayoutId id="2147487191" r:id="rId7"/>
    <p:sldLayoutId id="2147487192" r:id="rId8"/>
    <p:sldLayoutId id="2147487193" r:id="rId9"/>
    <p:sldLayoutId id="2147487194" r:id="rId10"/>
    <p:sldLayoutId id="2147487195"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9858" name="Group 1026"/>
          <p:cNvGrpSpPr>
            <a:grpSpLocks/>
          </p:cNvGrpSpPr>
          <p:nvPr/>
        </p:nvGrpSpPr>
        <p:grpSpPr bwMode="auto">
          <a:xfrm>
            <a:off x="0" y="0"/>
            <a:ext cx="9147175" cy="6867525"/>
            <a:chOff x="0" y="0"/>
            <a:chExt cx="5762" cy="4326"/>
          </a:xfrm>
        </p:grpSpPr>
        <p:sp>
          <p:nvSpPr>
            <p:cNvPr id="37896"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7"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8"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9"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0"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1"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2"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3"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4"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5"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6"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7"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8"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9"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0"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1"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2"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3"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4"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5"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6"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7"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8"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9"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0"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1"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2"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3"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4"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5"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6"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7"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8"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9"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0"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1"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2"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3"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4"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5"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6"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7"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8"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9"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0"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1"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2"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3"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4"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5"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6"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7"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8"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9"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0"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1"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2"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3"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4"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5"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6"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7"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249859"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49860"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Helvetica" charset="0"/>
              </a:defRPr>
            </a:lvl1pPr>
          </a:lstStyle>
          <a:p>
            <a:pPr>
              <a:defRPr/>
            </a:pPr>
            <a:fld id="{55D68235-3A54-E148-BB82-489B235EEE5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323"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2pPr>
      <a:lvl3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3pPr>
      <a:lvl4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4pPr>
      <a:lvl5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S PGothic" panose="020B0600070205080204" pitchFamily="34"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2146" name="Group 1026"/>
          <p:cNvGrpSpPr>
            <a:grpSpLocks/>
          </p:cNvGrpSpPr>
          <p:nvPr/>
        </p:nvGrpSpPr>
        <p:grpSpPr bwMode="auto">
          <a:xfrm>
            <a:off x="0" y="0"/>
            <a:ext cx="9147175" cy="6867525"/>
            <a:chOff x="0" y="0"/>
            <a:chExt cx="5762" cy="4326"/>
          </a:xfrm>
        </p:grpSpPr>
        <p:sp>
          <p:nvSpPr>
            <p:cNvPr id="37896"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7"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8"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9"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0"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1"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2"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3"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4"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5"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6"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7"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8"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9"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0"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1"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2"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3"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4"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5"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6"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7"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8"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9"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0"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1"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2"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3"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4"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5"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6"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7"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8"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9"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0"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1"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2"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3"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4"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5"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6"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7"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8"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9"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0"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1"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2"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3"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4"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5"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6"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7"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8"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9"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0"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1"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2"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3"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4"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5"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6"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7"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262147"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62148"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Helvetica" charset="0"/>
              </a:defRPr>
            </a:lvl1pPr>
          </a:lstStyle>
          <a:p>
            <a:pPr>
              <a:defRPr/>
            </a:pPr>
            <a:fld id="{4CF4B4E7-7EED-394A-A94B-E925E3A86CF8}"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324" r:id="rId1"/>
    <p:sldLayoutId id="2147487206" r:id="rId2"/>
    <p:sldLayoutId id="2147487207" r:id="rId3"/>
    <p:sldLayoutId id="2147487208" r:id="rId4"/>
    <p:sldLayoutId id="2147487209" r:id="rId5"/>
    <p:sldLayoutId id="2147487210" r:id="rId6"/>
    <p:sldLayoutId id="2147487211" r:id="rId7"/>
    <p:sldLayoutId id="2147487212" r:id="rId8"/>
    <p:sldLayoutId id="2147487213" r:id="rId9"/>
    <p:sldLayoutId id="2147487214" r:id="rId10"/>
    <p:sldLayoutId id="2147487215"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2pPr>
      <a:lvl3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3pPr>
      <a:lvl4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4pPr>
      <a:lvl5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S PGothic" panose="020B0600070205080204" pitchFamily="34"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4434" name="Group 1026"/>
          <p:cNvGrpSpPr>
            <a:grpSpLocks/>
          </p:cNvGrpSpPr>
          <p:nvPr/>
        </p:nvGrpSpPr>
        <p:grpSpPr bwMode="auto">
          <a:xfrm>
            <a:off x="0" y="0"/>
            <a:ext cx="9147175" cy="6867525"/>
            <a:chOff x="0" y="0"/>
            <a:chExt cx="5762" cy="4326"/>
          </a:xfrm>
        </p:grpSpPr>
        <p:sp>
          <p:nvSpPr>
            <p:cNvPr id="37896" name="Rectangle 1027"/>
            <p:cNvSpPr>
              <a:spLocks noChangeArrowheads="1"/>
            </p:cNvSpPr>
            <p:nvPr/>
          </p:nvSpPr>
          <p:spPr bwMode="hidden">
            <a:xfrm>
              <a:off x="0" y="0"/>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7" name="Rectangle 1028"/>
            <p:cNvSpPr>
              <a:spLocks noChangeArrowheads="1"/>
            </p:cNvSpPr>
            <p:nvPr/>
          </p:nvSpPr>
          <p:spPr bwMode="hidden">
            <a:xfrm>
              <a:off x="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8" name="Rectangle 1029"/>
            <p:cNvSpPr>
              <a:spLocks noChangeArrowheads="1"/>
            </p:cNvSpPr>
            <p:nvPr/>
          </p:nvSpPr>
          <p:spPr bwMode="hidden">
            <a:xfrm>
              <a:off x="1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899" name="Rectangle 1030"/>
            <p:cNvSpPr>
              <a:spLocks noChangeArrowheads="1"/>
            </p:cNvSpPr>
            <p:nvPr/>
          </p:nvSpPr>
          <p:spPr bwMode="hidden">
            <a:xfrm>
              <a:off x="2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0" name="Rectangle 1031"/>
            <p:cNvSpPr>
              <a:spLocks noChangeArrowheads="1"/>
            </p:cNvSpPr>
            <p:nvPr/>
          </p:nvSpPr>
          <p:spPr bwMode="hidden">
            <a:xfrm>
              <a:off x="3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1" name="Rectangle 1032"/>
            <p:cNvSpPr>
              <a:spLocks noChangeArrowheads="1"/>
            </p:cNvSpPr>
            <p:nvPr/>
          </p:nvSpPr>
          <p:spPr bwMode="hidden">
            <a:xfrm>
              <a:off x="4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2" name="Rectangle 1033"/>
            <p:cNvSpPr>
              <a:spLocks noChangeArrowheads="1"/>
            </p:cNvSpPr>
            <p:nvPr/>
          </p:nvSpPr>
          <p:spPr bwMode="hidden">
            <a:xfrm>
              <a:off x="5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3" name="Rectangle 1034"/>
            <p:cNvSpPr>
              <a:spLocks noChangeArrowheads="1"/>
            </p:cNvSpPr>
            <p:nvPr/>
          </p:nvSpPr>
          <p:spPr bwMode="hidden">
            <a:xfrm>
              <a:off x="6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4" name="Rectangle 1035"/>
            <p:cNvSpPr>
              <a:spLocks noChangeArrowheads="1"/>
            </p:cNvSpPr>
            <p:nvPr/>
          </p:nvSpPr>
          <p:spPr bwMode="hidden">
            <a:xfrm>
              <a:off x="7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5" name="Rectangle 1036"/>
            <p:cNvSpPr>
              <a:spLocks noChangeArrowheads="1"/>
            </p:cNvSpPr>
            <p:nvPr/>
          </p:nvSpPr>
          <p:spPr bwMode="hidden">
            <a:xfrm>
              <a:off x="8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6" name="Rectangle 1037"/>
            <p:cNvSpPr>
              <a:spLocks noChangeArrowheads="1"/>
            </p:cNvSpPr>
            <p:nvPr/>
          </p:nvSpPr>
          <p:spPr bwMode="hidden">
            <a:xfrm>
              <a:off x="9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7" name="Rectangle 1038"/>
            <p:cNvSpPr>
              <a:spLocks noChangeArrowheads="1"/>
            </p:cNvSpPr>
            <p:nvPr/>
          </p:nvSpPr>
          <p:spPr bwMode="hidden">
            <a:xfrm>
              <a:off x="10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8" name="Rectangle 1039"/>
            <p:cNvSpPr>
              <a:spLocks noChangeArrowheads="1"/>
            </p:cNvSpPr>
            <p:nvPr/>
          </p:nvSpPr>
          <p:spPr bwMode="hidden">
            <a:xfrm>
              <a:off x="11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09" name="Rectangle 1040"/>
            <p:cNvSpPr>
              <a:spLocks noChangeArrowheads="1"/>
            </p:cNvSpPr>
            <p:nvPr/>
          </p:nvSpPr>
          <p:spPr bwMode="hidden">
            <a:xfrm>
              <a:off x="12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0" name="Rectangle 1041"/>
            <p:cNvSpPr>
              <a:spLocks noChangeArrowheads="1"/>
            </p:cNvSpPr>
            <p:nvPr/>
          </p:nvSpPr>
          <p:spPr bwMode="hidden">
            <a:xfrm>
              <a:off x="13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1" name="Rectangle 1042"/>
            <p:cNvSpPr>
              <a:spLocks noChangeArrowheads="1"/>
            </p:cNvSpPr>
            <p:nvPr/>
          </p:nvSpPr>
          <p:spPr bwMode="hidden">
            <a:xfrm>
              <a:off x="14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2" name="Rectangle 1043"/>
            <p:cNvSpPr>
              <a:spLocks noChangeArrowheads="1"/>
            </p:cNvSpPr>
            <p:nvPr/>
          </p:nvSpPr>
          <p:spPr bwMode="hidden">
            <a:xfrm>
              <a:off x="15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3" name="Rectangle 1044"/>
            <p:cNvSpPr>
              <a:spLocks noChangeArrowheads="1"/>
            </p:cNvSpPr>
            <p:nvPr/>
          </p:nvSpPr>
          <p:spPr bwMode="hidden">
            <a:xfrm>
              <a:off x="16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4" name="Rectangle 1045"/>
            <p:cNvSpPr>
              <a:spLocks noChangeArrowheads="1"/>
            </p:cNvSpPr>
            <p:nvPr/>
          </p:nvSpPr>
          <p:spPr bwMode="hidden">
            <a:xfrm>
              <a:off x="17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5" name="Rectangle 1046"/>
            <p:cNvSpPr>
              <a:spLocks noChangeArrowheads="1"/>
            </p:cNvSpPr>
            <p:nvPr/>
          </p:nvSpPr>
          <p:spPr bwMode="hidden">
            <a:xfrm>
              <a:off x="18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6" name="Rectangle 1047"/>
            <p:cNvSpPr>
              <a:spLocks noChangeArrowheads="1"/>
            </p:cNvSpPr>
            <p:nvPr/>
          </p:nvSpPr>
          <p:spPr bwMode="hidden">
            <a:xfrm>
              <a:off x="19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7" name="Rectangle 1048"/>
            <p:cNvSpPr>
              <a:spLocks noChangeArrowheads="1"/>
            </p:cNvSpPr>
            <p:nvPr/>
          </p:nvSpPr>
          <p:spPr bwMode="hidden">
            <a:xfrm>
              <a:off x="20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8" name="Rectangle 1049"/>
            <p:cNvSpPr>
              <a:spLocks noChangeArrowheads="1"/>
            </p:cNvSpPr>
            <p:nvPr/>
          </p:nvSpPr>
          <p:spPr bwMode="hidden">
            <a:xfrm>
              <a:off x="21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19" name="Rectangle 1050"/>
            <p:cNvSpPr>
              <a:spLocks noChangeArrowheads="1"/>
            </p:cNvSpPr>
            <p:nvPr/>
          </p:nvSpPr>
          <p:spPr bwMode="hidden">
            <a:xfrm>
              <a:off x="22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0" name="Rectangle 1051"/>
            <p:cNvSpPr>
              <a:spLocks noChangeArrowheads="1"/>
            </p:cNvSpPr>
            <p:nvPr/>
          </p:nvSpPr>
          <p:spPr bwMode="hidden">
            <a:xfrm>
              <a:off x="23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1" name="Rectangle 1052"/>
            <p:cNvSpPr>
              <a:spLocks noChangeArrowheads="1"/>
            </p:cNvSpPr>
            <p:nvPr/>
          </p:nvSpPr>
          <p:spPr bwMode="hidden">
            <a:xfrm>
              <a:off x="24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2" name="Rectangle 1053"/>
            <p:cNvSpPr>
              <a:spLocks noChangeArrowheads="1"/>
            </p:cNvSpPr>
            <p:nvPr/>
          </p:nvSpPr>
          <p:spPr bwMode="hidden">
            <a:xfrm>
              <a:off x="24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3" name="Rectangle 1054"/>
            <p:cNvSpPr>
              <a:spLocks noChangeArrowheads="1"/>
            </p:cNvSpPr>
            <p:nvPr/>
          </p:nvSpPr>
          <p:spPr bwMode="hidden">
            <a:xfrm>
              <a:off x="25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4" name="Rectangle 1055"/>
            <p:cNvSpPr>
              <a:spLocks noChangeArrowheads="1"/>
            </p:cNvSpPr>
            <p:nvPr/>
          </p:nvSpPr>
          <p:spPr bwMode="hidden">
            <a:xfrm>
              <a:off x="26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5" name="Rectangle 1056"/>
            <p:cNvSpPr>
              <a:spLocks noChangeArrowheads="1"/>
            </p:cNvSpPr>
            <p:nvPr/>
          </p:nvSpPr>
          <p:spPr bwMode="hidden">
            <a:xfrm>
              <a:off x="27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6" name="Rectangle 1057"/>
            <p:cNvSpPr>
              <a:spLocks noChangeArrowheads="1"/>
            </p:cNvSpPr>
            <p:nvPr/>
          </p:nvSpPr>
          <p:spPr bwMode="hidden">
            <a:xfrm>
              <a:off x="28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7" name="Rectangle 1058"/>
            <p:cNvSpPr>
              <a:spLocks noChangeArrowheads="1"/>
            </p:cNvSpPr>
            <p:nvPr/>
          </p:nvSpPr>
          <p:spPr bwMode="hidden">
            <a:xfrm>
              <a:off x="29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8" name="Rectangle 1059"/>
            <p:cNvSpPr>
              <a:spLocks noChangeArrowheads="1"/>
            </p:cNvSpPr>
            <p:nvPr/>
          </p:nvSpPr>
          <p:spPr bwMode="hidden">
            <a:xfrm>
              <a:off x="30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29" name="Rectangle 1060"/>
            <p:cNvSpPr>
              <a:spLocks noChangeArrowheads="1"/>
            </p:cNvSpPr>
            <p:nvPr/>
          </p:nvSpPr>
          <p:spPr bwMode="hidden">
            <a:xfrm>
              <a:off x="31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0" name="Rectangle 1061"/>
            <p:cNvSpPr>
              <a:spLocks noChangeArrowheads="1"/>
            </p:cNvSpPr>
            <p:nvPr/>
          </p:nvSpPr>
          <p:spPr bwMode="hidden">
            <a:xfrm>
              <a:off x="32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1" name="Rectangle 1062"/>
            <p:cNvSpPr>
              <a:spLocks noChangeArrowheads="1"/>
            </p:cNvSpPr>
            <p:nvPr/>
          </p:nvSpPr>
          <p:spPr bwMode="hidden">
            <a:xfrm>
              <a:off x="336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2" name="Rectangle 1063"/>
            <p:cNvSpPr>
              <a:spLocks noChangeArrowheads="1"/>
            </p:cNvSpPr>
            <p:nvPr/>
          </p:nvSpPr>
          <p:spPr bwMode="hidden">
            <a:xfrm>
              <a:off x="345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3" name="Rectangle 1064"/>
            <p:cNvSpPr>
              <a:spLocks noChangeArrowheads="1"/>
            </p:cNvSpPr>
            <p:nvPr/>
          </p:nvSpPr>
          <p:spPr bwMode="hidden">
            <a:xfrm>
              <a:off x="355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4" name="Rectangle 1065"/>
            <p:cNvSpPr>
              <a:spLocks noChangeArrowheads="1"/>
            </p:cNvSpPr>
            <p:nvPr/>
          </p:nvSpPr>
          <p:spPr bwMode="hidden">
            <a:xfrm>
              <a:off x="364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5" name="Rectangle 1066"/>
            <p:cNvSpPr>
              <a:spLocks noChangeArrowheads="1"/>
            </p:cNvSpPr>
            <p:nvPr/>
          </p:nvSpPr>
          <p:spPr bwMode="hidden">
            <a:xfrm>
              <a:off x="374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6" name="Rectangle 1067"/>
            <p:cNvSpPr>
              <a:spLocks noChangeArrowheads="1"/>
            </p:cNvSpPr>
            <p:nvPr/>
          </p:nvSpPr>
          <p:spPr bwMode="hidden">
            <a:xfrm>
              <a:off x="384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7" name="Rectangle 1068"/>
            <p:cNvSpPr>
              <a:spLocks noChangeArrowheads="1"/>
            </p:cNvSpPr>
            <p:nvPr/>
          </p:nvSpPr>
          <p:spPr bwMode="hidden">
            <a:xfrm>
              <a:off x="393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8" name="Rectangle 1069"/>
            <p:cNvSpPr>
              <a:spLocks noChangeArrowheads="1"/>
            </p:cNvSpPr>
            <p:nvPr/>
          </p:nvSpPr>
          <p:spPr bwMode="hidden">
            <a:xfrm>
              <a:off x="403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39" name="Rectangle 1070"/>
            <p:cNvSpPr>
              <a:spLocks noChangeArrowheads="1"/>
            </p:cNvSpPr>
            <p:nvPr/>
          </p:nvSpPr>
          <p:spPr bwMode="hidden">
            <a:xfrm>
              <a:off x="412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0" name="Rectangle 1071"/>
            <p:cNvSpPr>
              <a:spLocks noChangeArrowheads="1"/>
            </p:cNvSpPr>
            <p:nvPr/>
          </p:nvSpPr>
          <p:spPr bwMode="hidden">
            <a:xfrm>
              <a:off x="422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1" name="Rectangle 1072"/>
            <p:cNvSpPr>
              <a:spLocks noChangeArrowheads="1"/>
            </p:cNvSpPr>
            <p:nvPr/>
          </p:nvSpPr>
          <p:spPr bwMode="hidden">
            <a:xfrm>
              <a:off x="432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2" name="Rectangle 1073"/>
            <p:cNvSpPr>
              <a:spLocks noChangeArrowheads="1"/>
            </p:cNvSpPr>
            <p:nvPr/>
          </p:nvSpPr>
          <p:spPr bwMode="hidden">
            <a:xfrm>
              <a:off x="441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3" name="Rectangle 1074"/>
            <p:cNvSpPr>
              <a:spLocks noChangeArrowheads="1"/>
            </p:cNvSpPr>
            <p:nvPr/>
          </p:nvSpPr>
          <p:spPr bwMode="hidden">
            <a:xfrm>
              <a:off x="451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4" name="Rectangle 1075"/>
            <p:cNvSpPr>
              <a:spLocks noChangeArrowheads="1"/>
            </p:cNvSpPr>
            <p:nvPr/>
          </p:nvSpPr>
          <p:spPr bwMode="hidden">
            <a:xfrm>
              <a:off x="460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5" name="Rectangle 1076"/>
            <p:cNvSpPr>
              <a:spLocks noChangeArrowheads="1"/>
            </p:cNvSpPr>
            <p:nvPr/>
          </p:nvSpPr>
          <p:spPr bwMode="hidden">
            <a:xfrm>
              <a:off x="470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6" name="Rectangle 1077"/>
            <p:cNvSpPr>
              <a:spLocks noChangeArrowheads="1"/>
            </p:cNvSpPr>
            <p:nvPr/>
          </p:nvSpPr>
          <p:spPr bwMode="hidden">
            <a:xfrm>
              <a:off x="480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7" name="Rectangle 1078"/>
            <p:cNvSpPr>
              <a:spLocks noChangeArrowheads="1"/>
            </p:cNvSpPr>
            <p:nvPr/>
          </p:nvSpPr>
          <p:spPr bwMode="hidden">
            <a:xfrm>
              <a:off x="489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8" name="Rectangle 1079"/>
            <p:cNvSpPr>
              <a:spLocks noChangeArrowheads="1"/>
            </p:cNvSpPr>
            <p:nvPr/>
          </p:nvSpPr>
          <p:spPr bwMode="hidden">
            <a:xfrm>
              <a:off x="499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49" name="Rectangle 1080"/>
            <p:cNvSpPr>
              <a:spLocks noChangeArrowheads="1"/>
            </p:cNvSpPr>
            <p:nvPr/>
          </p:nvSpPr>
          <p:spPr bwMode="hidden">
            <a:xfrm>
              <a:off x="508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0" name="Rectangle 1081"/>
            <p:cNvSpPr>
              <a:spLocks noChangeArrowheads="1"/>
            </p:cNvSpPr>
            <p:nvPr/>
          </p:nvSpPr>
          <p:spPr bwMode="hidden">
            <a:xfrm>
              <a:off x="518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1" name="Rectangle 1082"/>
            <p:cNvSpPr>
              <a:spLocks noChangeArrowheads="1"/>
            </p:cNvSpPr>
            <p:nvPr/>
          </p:nvSpPr>
          <p:spPr bwMode="hidden">
            <a:xfrm>
              <a:off x="5280"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2" name="Rectangle 1083"/>
            <p:cNvSpPr>
              <a:spLocks noChangeArrowheads="1"/>
            </p:cNvSpPr>
            <p:nvPr/>
          </p:nvSpPr>
          <p:spPr bwMode="hidden">
            <a:xfrm>
              <a:off x="5376"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3" name="Rectangle 1084"/>
            <p:cNvSpPr>
              <a:spLocks noChangeArrowheads="1"/>
            </p:cNvSpPr>
            <p:nvPr/>
          </p:nvSpPr>
          <p:spPr bwMode="hidden">
            <a:xfrm>
              <a:off x="5472"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4" name="Rectangle 1085"/>
            <p:cNvSpPr>
              <a:spLocks noChangeArrowheads="1"/>
            </p:cNvSpPr>
            <p:nvPr/>
          </p:nvSpPr>
          <p:spPr bwMode="hidden">
            <a:xfrm>
              <a:off x="5568"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5" name="Rectangle 1086"/>
            <p:cNvSpPr>
              <a:spLocks noChangeArrowheads="1"/>
            </p:cNvSpPr>
            <p:nvPr/>
          </p:nvSpPr>
          <p:spPr bwMode="hidden">
            <a:xfrm>
              <a:off x="5664" y="6"/>
              <a:ext cx="48" cy="432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6" name="Rectangle 1087"/>
            <p:cNvSpPr>
              <a:spLocks noChangeArrowheads="1"/>
            </p:cNvSpPr>
            <p:nvPr/>
          </p:nvSpPr>
          <p:spPr bwMode="hidden">
            <a:xfrm>
              <a:off x="431" y="0"/>
              <a:ext cx="5331" cy="4320"/>
            </a:xfrm>
            <a:prstGeom prst="rect">
              <a:avLst/>
            </a:prstGeom>
            <a:solidFill>
              <a:schemeClr val="accent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sp>
          <p:nvSpPr>
            <p:cNvPr id="37957" name="Rectangle 1088"/>
            <p:cNvSpPr>
              <a:spLocks noChangeArrowheads="1"/>
            </p:cNvSpPr>
            <p:nvPr/>
          </p:nvSpPr>
          <p:spPr bwMode="blackGray">
            <a:xfrm>
              <a:off x="0" y="1081"/>
              <a:ext cx="4378" cy="47"/>
            </a:xfrm>
            <a:prstGeom prst="rect">
              <a:avLst/>
            </a:prstGeom>
            <a:solidFill>
              <a:schemeClr val="hlink">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000000"/>
                </a:solidFill>
                <a:cs typeface="+mn-cs"/>
              </a:endParaRPr>
            </a:p>
          </p:txBody>
        </p:sp>
      </p:grpSp>
      <p:sp>
        <p:nvSpPr>
          <p:cNvPr id="274435" name="Rectangle 1089"/>
          <p:cNvSpPr>
            <a:spLocks noGrp="1" noChangeArrowheads="1"/>
          </p:cNvSpPr>
          <p:nvPr>
            <p:ph type="title"/>
          </p:nvPr>
        </p:nvSpPr>
        <p:spPr bwMode="auto">
          <a:xfrm>
            <a:off x="871538" y="533400"/>
            <a:ext cx="8162925" cy="109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274436" name="Rectangle 1090"/>
          <p:cNvSpPr>
            <a:spLocks noGrp="1" noChangeArrowheads="1"/>
          </p:cNvSpPr>
          <p:nvPr>
            <p:ph type="body" idx="1"/>
          </p:nvPr>
        </p:nvSpPr>
        <p:spPr bwMode="auto">
          <a:xfrm>
            <a:off x="912813" y="1905000"/>
            <a:ext cx="81105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4883" name="Rectangle 1091"/>
          <p:cNvSpPr>
            <a:spLocks noGrp="1" noChangeArrowheads="1"/>
          </p:cNvSpPr>
          <p:nvPr>
            <p:ph type="dt" sz="half" idx="2"/>
          </p:nvPr>
        </p:nvSpPr>
        <p:spPr bwMode="auto">
          <a:xfrm>
            <a:off x="11525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4" name="Rectangle 1092"/>
          <p:cNvSpPr>
            <a:spLocks noGrp="1" noChangeArrowheads="1"/>
          </p:cNvSpPr>
          <p:nvPr>
            <p:ph type="ftr" sz="quarter" idx="3"/>
          </p:nvPr>
        </p:nvSpPr>
        <p:spPr bwMode="auto">
          <a:xfrm>
            <a:off x="3590925" y="6286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Helvetica" charset="0"/>
                <a:ea typeface="ＭＳ Ｐゴシック" charset="0"/>
                <a:cs typeface="ＭＳ Ｐゴシック" charset="0"/>
              </a:defRPr>
            </a:lvl1pPr>
          </a:lstStyle>
          <a:p>
            <a:pPr>
              <a:defRPr/>
            </a:pPr>
            <a:endParaRPr lang="en-US"/>
          </a:p>
        </p:txBody>
      </p:sp>
      <p:sp>
        <p:nvSpPr>
          <p:cNvPr id="34885" name="Rectangle 1093"/>
          <p:cNvSpPr>
            <a:spLocks noGrp="1" noChangeArrowheads="1"/>
          </p:cNvSpPr>
          <p:nvPr>
            <p:ph type="sldNum" sz="quarter" idx="4"/>
          </p:nvPr>
        </p:nvSpPr>
        <p:spPr bwMode="auto">
          <a:xfrm>
            <a:off x="7019925" y="6286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smtClean="0">
                <a:solidFill>
                  <a:srgbClr val="000000"/>
                </a:solidFill>
                <a:latin typeface="Helvetica" charset="0"/>
              </a:defRPr>
            </a:lvl1pPr>
          </a:lstStyle>
          <a:p>
            <a:pPr>
              <a:defRPr/>
            </a:pPr>
            <a:fld id="{93F3ADAB-9661-904F-9CF8-FE8C100C1B41}"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325" r:id="rId1"/>
    <p:sldLayoutId id="2147487216" r:id="rId2"/>
    <p:sldLayoutId id="2147487217" r:id="rId3"/>
    <p:sldLayoutId id="2147487218" r:id="rId4"/>
    <p:sldLayoutId id="2147487219" r:id="rId5"/>
    <p:sldLayoutId id="2147487220" r:id="rId6"/>
    <p:sldLayoutId id="2147487221" r:id="rId7"/>
    <p:sldLayoutId id="2147487222" r:id="rId8"/>
    <p:sldLayoutId id="2147487223" r:id="rId9"/>
    <p:sldLayoutId id="2147487224" r:id="rId10"/>
    <p:sldLayoutId id="2147487225" r:id="rId11"/>
  </p:sldLayoutIdLst>
  <p:txStyles>
    <p:titleStyle>
      <a:lvl1pPr algn="l" rtl="0" eaLnBrk="0" fontAlgn="base" hangingPunct="0">
        <a:spcBef>
          <a:spcPct val="0"/>
        </a:spcBef>
        <a:spcAft>
          <a:spcPct val="0"/>
        </a:spcAft>
        <a:defRPr sz="4400">
          <a:solidFill>
            <a:schemeClr val="tx2"/>
          </a:solidFill>
          <a:latin typeface="+mj-lt"/>
          <a:ea typeface="MS PGothic" panose="020B0600070205080204" pitchFamily="34" charset="-128"/>
          <a:cs typeface="Geneva" charset="0"/>
        </a:defRPr>
      </a:lvl1pPr>
      <a:lvl2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2pPr>
      <a:lvl3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3pPr>
      <a:lvl4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4pPr>
      <a:lvl5pPr algn="l" rtl="0" eaLnBrk="0" fontAlgn="base" hangingPunct="0">
        <a:spcBef>
          <a:spcPct val="0"/>
        </a:spcBef>
        <a:spcAft>
          <a:spcPct val="0"/>
        </a:spcAft>
        <a:defRPr sz="4400">
          <a:solidFill>
            <a:schemeClr val="tx2"/>
          </a:solidFill>
          <a:latin typeface="Helvetica" charset="0"/>
          <a:ea typeface="MS PGothic" panose="020B0600070205080204" pitchFamily="34" charset="-128"/>
          <a:cs typeface="Geneva" charset="0"/>
        </a:defRPr>
      </a:lvl5pPr>
      <a:lvl6pPr marL="457200" algn="l" rtl="0" fontAlgn="base">
        <a:spcBef>
          <a:spcPct val="0"/>
        </a:spcBef>
        <a:spcAft>
          <a:spcPct val="0"/>
        </a:spcAft>
        <a:defRPr sz="4400">
          <a:solidFill>
            <a:schemeClr val="tx2"/>
          </a:solidFill>
          <a:latin typeface="Helvetica" charset="0"/>
        </a:defRPr>
      </a:lvl6pPr>
      <a:lvl7pPr marL="914400" algn="l" rtl="0" fontAlgn="base">
        <a:spcBef>
          <a:spcPct val="0"/>
        </a:spcBef>
        <a:spcAft>
          <a:spcPct val="0"/>
        </a:spcAft>
        <a:defRPr sz="4400">
          <a:solidFill>
            <a:schemeClr val="tx2"/>
          </a:solidFill>
          <a:latin typeface="Helvetica" charset="0"/>
        </a:defRPr>
      </a:lvl7pPr>
      <a:lvl8pPr marL="1371600" algn="l" rtl="0" fontAlgn="base">
        <a:spcBef>
          <a:spcPct val="0"/>
        </a:spcBef>
        <a:spcAft>
          <a:spcPct val="0"/>
        </a:spcAft>
        <a:defRPr sz="4400">
          <a:solidFill>
            <a:schemeClr val="tx2"/>
          </a:solidFill>
          <a:latin typeface="Helvetica" charset="0"/>
        </a:defRPr>
      </a:lvl8pPr>
      <a:lvl9pPr marL="1828800" algn="l" rtl="0" fontAlgn="base">
        <a:spcBef>
          <a:spcPct val="0"/>
        </a:spcBef>
        <a:spcAft>
          <a:spcPct val="0"/>
        </a:spcAft>
        <a:defRPr sz="4400">
          <a:solidFill>
            <a:schemeClr val="tx2"/>
          </a:solidFill>
          <a:latin typeface="Helvetica" charset="0"/>
        </a:defRPr>
      </a:lvl9pPr>
    </p:titleStyle>
    <p:bodyStyle>
      <a:lvl1pPr marL="342900" indent="-342900" algn="l" rtl="0" eaLnBrk="0" fontAlgn="base" hangingPunct="0">
        <a:spcBef>
          <a:spcPct val="20000"/>
        </a:spcBef>
        <a:spcAft>
          <a:spcPct val="0"/>
        </a:spcAft>
        <a:buClr>
          <a:schemeClr val="folHlink"/>
        </a:buClr>
        <a:buSzPct val="75000"/>
        <a:buFont typeface="Wingdings" charset="0"/>
        <a:buChar char="n"/>
        <a:defRPr sz="3200">
          <a:solidFill>
            <a:schemeClr val="tx1"/>
          </a:solidFill>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lr>
          <a:schemeClr val="folHlink"/>
        </a:buClr>
        <a:buSzPct val="70000"/>
        <a:buFont typeface="Wingdings" charset="0"/>
        <a:buChar char="n"/>
        <a:defRPr sz="2800">
          <a:solidFill>
            <a:schemeClr val="tx1"/>
          </a:solidFill>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lr>
          <a:schemeClr val="hlink"/>
        </a:buClr>
        <a:buChar char="•"/>
        <a:defRPr sz="2000">
          <a:solidFill>
            <a:schemeClr val="tx1"/>
          </a:solidFill>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lr>
          <a:schemeClr val="tx1"/>
        </a:buClr>
        <a:buSzPct val="85000"/>
        <a:buChar char="•"/>
        <a:defRPr sz="2000">
          <a:solidFill>
            <a:schemeClr val="tx1"/>
          </a:solidFill>
          <a:latin typeface="+mn-lt"/>
          <a:ea typeface="MS PGothic" panose="020B0600070205080204" pitchFamily="34" charset="-128"/>
          <a:cs typeface="Geneva" charset="0"/>
        </a:defRPr>
      </a:lvl5pPr>
      <a:lvl6pPr marL="25146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6pPr>
      <a:lvl7pPr marL="29718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7pPr>
      <a:lvl8pPr marL="34290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8pPr>
      <a:lvl9pPr marL="3886200" indent="-228600" algn="l" rtl="0" fontAlgn="base">
        <a:spcBef>
          <a:spcPct val="20000"/>
        </a:spcBef>
        <a:spcAft>
          <a:spcPct val="0"/>
        </a:spcAft>
        <a:buClr>
          <a:schemeClr val="tx1"/>
        </a:buClr>
        <a:buSzPct val="8500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68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smtClean="0">
                <a:solidFill>
                  <a:srgbClr val="000000"/>
                </a:solidFill>
                <a:latin typeface="Arial" charset="0"/>
              </a:defRPr>
            </a:lvl1pPr>
          </a:lstStyle>
          <a:p>
            <a:pPr>
              <a:defRPr/>
            </a:pPr>
            <a:fld id="{BAEEE9B6-6946-4F4F-9696-0AB12B33E5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7326" r:id="rId1"/>
    <p:sldLayoutId id="2147487327" r:id="rId2"/>
    <p:sldLayoutId id="2147487328" r:id="rId3"/>
    <p:sldLayoutId id="2147487329" r:id="rId4"/>
    <p:sldLayoutId id="2147487330" r:id="rId5"/>
    <p:sldLayoutId id="2147487331" r:id="rId6"/>
    <p:sldLayoutId id="2147487332" r:id="rId7"/>
    <p:sldLayoutId id="2147487333" r:id="rId8"/>
    <p:sldLayoutId id="2147487334" r:id="rId9"/>
    <p:sldLayoutId id="2147487335" r:id="rId10"/>
    <p:sldLayoutId id="214748733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23"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86724"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charset="0"/>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093E60C7-FD39-5947-A631-030ACAC3FD8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37" r:id="rId1"/>
    <p:sldLayoutId id="2147487338" r:id="rId2"/>
    <p:sldLayoutId id="2147487339" r:id="rId3"/>
    <p:sldLayoutId id="2147487340" r:id="rId4"/>
    <p:sldLayoutId id="2147487341" r:id="rId5"/>
    <p:sldLayoutId id="2147487342" r:id="rId6"/>
    <p:sldLayoutId id="2147487343" r:id="rId7"/>
    <p:sldLayoutId id="2147487344" r:id="rId8"/>
    <p:sldLayoutId id="2147487345" r:id="rId9"/>
    <p:sldLayoutId id="2147487346" r:id="rId10"/>
    <p:sldLayoutId id="2147487347" r:id="rId1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9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99012"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ea typeface="ＭＳ Ｐゴシック" charset="0"/>
                <a:cs typeface="ＭＳ Ｐゴシック" charset="0"/>
              </a:defRPr>
            </a:lvl1pPr>
          </a:lstStyle>
          <a:p>
            <a:pPr>
              <a:defRPr/>
            </a:pPr>
            <a:fld id="{12B3FB89-D20F-E64A-9366-6BA3F103710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7348" r:id="rId1"/>
  </p:sldLayoutIdLst>
  <p:transition xmlns:p14="http://schemas.microsoft.com/office/powerpoint/2010/mai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2286000"/>
            <a:ext cx="9144000" cy="3581400"/>
            <a:chOff x="0" y="1968"/>
            <a:chExt cx="5760" cy="2256"/>
          </a:xfrm>
        </p:grpSpPr>
        <p:sp>
          <p:nvSpPr>
            <p:cNvPr id="1332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3"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4"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5"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6"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7"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8"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29"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0"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1"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2"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3"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4"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5"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6"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7"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8"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39"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0"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1"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2"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3"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4"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5"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6"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7"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8"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49"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0"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1"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2"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3"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4"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5"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6"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7"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8"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59"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0"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1"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2"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3"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4"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5"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6"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7"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8"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69"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0"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1"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2"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3"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4"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5"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6"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7"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8"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79"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0"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1"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2"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sp>
          <p:nvSpPr>
            <p:cNvPr id="13383"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ea typeface="Osaka" charset="-128"/>
                <a:cs typeface="+mn-cs"/>
              </a:endParaRPr>
            </a:p>
          </p:txBody>
        </p:sp>
      </p:grpSp>
      <p:sp>
        <p:nvSpPr>
          <p:cNvPr id="25603"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5604"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11332"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3"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Helvetica" charset="0"/>
                <a:ea typeface="Osaka" charset="0"/>
                <a:cs typeface="Osaka" charset="0"/>
              </a:defRPr>
            </a:lvl1pPr>
          </a:lstStyle>
          <a:p>
            <a:pPr>
              <a:defRPr/>
            </a:pPr>
            <a:endParaRPr lang="en-US" altLang="ja-JP"/>
          </a:p>
        </p:txBody>
      </p:sp>
      <p:sp>
        <p:nvSpPr>
          <p:cNvPr id="11334"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smtClean="0">
                <a:solidFill>
                  <a:srgbClr val="FFFFFF"/>
                </a:solidFill>
                <a:latin typeface="Helvetica" charset="0"/>
                <a:ea typeface="Osaka" charset="0"/>
                <a:cs typeface="Osaka" charset="0"/>
              </a:defRPr>
            </a:lvl1pPr>
          </a:lstStyle>
          <a:p>
            <a:pPr>
              <a:defRPr/>
            </a:pPr>
            <a:fld id="{3A994F5C-7574-6D4B-9859-4DFEB554048D}" type="slidenum">
              <a:rPr lang="en-US" altLang="ja-JP"/>
              <a:pPr>
                <a:defRPr/>
              </a:pPr>
              <a:t>‹#›</a:t>
            </a:fld>
            <a:endParaRPr lang="en-US" altLang="ja-JP"/>
          </a:p>
        </p:txBody>
      </p:sp>
      <p:pic>
        <p:nvPicPr>
          <p:cNvPr id="25608" name="Picture 7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dk2" tx1="lt1" bg2="dk1" tx2="lt2" accent1="accent1" accent2="accent2" accent3="accent3" accent4="accent4" accent5="accent5" accent6="accent6" hlink="hlink" folHlink="folHlink"/>
  <p:sldLayoutIdLst>
    <p:sldLayoutId id="2147487237" r:id="rId1"/>
    <p:sldLayoutId id="2147487082" r:id="rId2"/>
    <p:sldLayoutId id="2147487083" r:id="rId3"/>
    <p:sldLayoutId id="2147487084" r:id="rId4"/>
    <p:sldLayoutId id="2147487085" r:id="rId5"/>
    <p:sldLayoutId id="2147487086" r:id="rId6"/>
    <p:sldLayoutId id="2147487087" r:id="rId7"/>
    <p:sldLayoutId id="2147487088" r:id="rId8"/>
    <p:sldLayoutId id="2147487089" r:id="rId9"/>
    <p:sldLayoutId id="2147487090" r:id="rId10"/>
    <p:sldLayoutId id="214748709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charset="0"/>
          <a:ea typeface="Osaka" charset="-128"/>
          <a:cs typeface="Osaka" charset="-128"/>
        </a:defRPr>
      </a:lvl2pPr>
      <a:lvl3pPr algn="l" rtl="0" eaLnBrk="0" fontAlgn="base" hangingPunct="0">
        <a:spcBef>
          <a:spcPct val="0"/>
        </a:spcBef>
        <a:spcAft>
          <a:spcPct val="0"/>
        </a:spcAft>
        <a:defRPr kumimoji="1" sz="4000">
          <a:solidFill>
            <a:schemeClr val="tx2"/>
          </a:solidFill>
          <a:latin typeface="Helvetica" charset="0"/>
          <a:ea typeface="Osaka" charset="-128"/>
          <a:cs typeface="Osaka" charset="-128"/>
        </a:defRPr>
      </a:lvl3pPr>
      <a:lvl4pPr algn="l" rtl="0" eaLnBrk="0" fontAlgn="base" hangingPunct="0">
        <a:spcBef>
          <a:spcPct val="0"/>
        </a:spcBef>
        <a:spcAft>
          <a:spcPct val="0"/>
        </a:spcAft>
        <a:defRPr kumimoji="1" sz="4000">
          <a:solidFill>
            <a:schemeClr val="tx2"/>
          </a:solidFill>
          <a:latin typeface="Helvetica" charset="0"/>
          <a:ea typeface="Osaka" charset="-128"/>
          <a:cs typeface="Osaka" charset="-128"/>
        </a:defRPr>
      </a:lvl4pPr>
      <a:lvl5pPr algn="l" rtl="0" eaLnBrk="0" fontAlgn="base" hangingPunct="0">
        <a:spcBef>
          <a:spcPct val="0"/>
        </a:spcBef>
        <a:spcAft>
          <a:spcPct val="0"/>
        </a:spcAft>
        <a:defRPr kumimoji="1" sz="4000">
          <a:solidFill>
            <a:schemeClr val="tx2"/>
          </a:solidFill>
          <a:latin typeface="Helvetica" charset="0"/>
          <a:ea typeface="Osaka" charset="-128"/>
          <a:cs typeface="Osaka" charset="-128"/>
        </a:defRPr>
      </a:lvl5pPr>
      <a:lvl6pPr marL="457200" algn="l" rtl="0" fontAlgn="base">
        <a:spcBef>
          <a:spcPct val="0"/>
        </a:spcBef>
        <a:spcAft>
          <a:spcPct val="0"/>
        </a:spcAft>
        <a:defRPr kumimoji="1" sz="4000">
          <a:solidFill>
            <a:schemeClr val="tx2"/>
          </a:solidFill>
          <a:latin typeface="Helvetica" charset="0"/>
          <a:ea typeface="Osaka" charset="-128"/>
          <a:cs typeface="Osaka" charset="-128"/>
        </a:defRPr>
      </a:lvl6pPr>
      <a:lvl7pPr marL="914400" algn="l" rtl="0" fontAlgn="base">
        <a:spcBef>
          <a:spcPct val="0"/>
        </a:spcBef>
        <a:spcAft>
          <a:spcPct val="0"/>
        </a:spcAft>
        <a:defRPr kumimoji="1" sz="4000">
          <a:solidFill>
            <a:schemeClr val="tx2"/>
          </a:solidFill>
          <a:latin typeface="Helvetica" charset="0"/>
          <a:ea typeface="Osaka" charset="-128"/>
          <a:cs typeface="Osaka" charset="-128"/>
        </a:defRPr>
      </a:lvl7pPr>
      <a:lvl8pPr marL="1371600" algn="l" rtl="0" fontAlgn="base">
        <a:spcBef>
          <a:spcPct val="0"/>
        </a:spcBef>
        <a:spcAft>
          <a:spcPct val="0"/>
        </a:spcAft>
        <a:defRPr kumimoji="1" sz="4000">
          <a:solidFill>
            <a:schemeClr val="tx2"/>
          </a:solidFill>
          <a:latin typeface="Helvetica" charset="0"/>
          <a:ea typeface="Osaka" charset="-128"/>
          <a:cs typeface="Osaka" charset="-128"/>
        </a:defRPr>
      </a:lvl8pPr>
      <a:lvl9pPr marL="1828800" algn="l" rtl="0" fontAlgn="base">
        <a:spcBef>
          <a:spcPct val="0"/>
        </a:spcBef>
        <a:spcAft>
          <a:spcPct val="0"/>
        </a:spcAft>
        <a:defRPr kumimoji="1" sz="4000">
          <a:solidFill>
            <a:schemeClr val="tx2"/>
          </a:solidFill>
          <a:latin typeface="Helvetica" charset="0"/>
          <a:ea typeface="Osaka" charset="-128"/>
          <a:cs typeface="Osaka"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6350" y="6350"/>
            <a:ext cx="9118600" cy="6832600"/>
            <a:chOff x="4" y="4"/>
            <a:chExt cx="5744" cy="4304"/>
          </a:xfrm>
        </p:grpSpPr>
        <p:sp>
          <p:nvSpPr>
            <p:cNvPr id="50181" name="Rectangle 3"/>
            <p:cNvSpPr>
              <a:spLocks noChangeArrowheads="1"/>
            </p:cNvSpPr>
            <p:nvPr/>
          </p:nvSpPr>
          <p:spPr bwMode="auto">
            <a:xfrm>
              <a:off x="4" y="4"/>
              <a:ext cx="5744" cy="4304"/>
            </a:xfrm>
            <a:prstGeom prst="rect">
              <a:avLst/>
            </a:prstGeom>
            <a:solidFill>
              <a:schemeClr val="folHlink"/>
            </a:solidFill>
            <a:ln w="12700">
              <a:solidFill>
                <a:schemeClr val="tx1"/>
              </a:solidFill>
              <a:miter lim="800000"/>
              <a:headEnd/>
              <a:tailEnd/>
            </a:ln>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cs typeface="+mn-cs"/>
              </a:endParaRPr>
            </a:p>
          </p:txBody>
        </p:sp>
        <p:grpSp>
          <p:nvGrpSpPr>
            <p:cNvPr id="37894" name="Group 4"/>
            <p:cNvGrpSpPr>
              <a:grpSpLocks/>
            </p:cNvGrpSpPr>
            <p:nvPr/>
          </p:nvGrpSpPr>
          <p:grpSpPr bwMode="auto">
            <a:xfrm>
              <a:off x="288" y="225"/>
              <a:ext cx="5185" cy="3895"/>
              <a:chOff x="288" y="225"/>
              <a:chExt cx="5185" cy="3895"/>
            </a:xfrm>
          </p:grpSpPr>
          <p:sp>
            <p:nvSpPr>
              <p:cNvPr id="37895" name="Freeform 5"/>
              <p:cNvSpPr>
                <a:spLocks/>
              </p:cNvSpPr>
              <p:nvPr/>
            </p:nvSpPr>
            <p:spPr bwMode="auto">
              <a:xfrm>
                <a:off x="288" y="228"/>
                <a:ext cx="5185" cy="103"/>
              </a:xfrm>
              <a:custGeom>
                <a:avLst/>
                <a:gdLst>
                  <a:gd name="T0" fmla="*/ 0 w 5185"/>
                  <a:gd name="T1" fmla="*/ 0 h 103"/>
                  <a:gd name="T2" fmla="*/ 5184 w 5185"/>
                  <a:gd name="T3" fmla="*/ 3 h 103"/>
                  <a:gd name="T4" fmla="*/ 5093 w 5185"/>
                  <a:gd name="T5" fmla="*/ 102 h 103"/>
                  <a:gd name="T6" fmla="*/ 88 w 5185"/>
                  <a:gd name="T7" fmla="*/ 102 h 103"/>
                  <a:gd name="T8" fmla="*/ 0 w 5185"/>
                  <a:gd name="T9" fmla="*/ 0 h 10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103">
                    <a:moveTo>
                      <a:pt x="0" y="0"/>
                    </a:moveTo>
                    <a:lnTo>
                      <a:pt x="5184" y="3"/>
                    </a:lnTo>
                    <a:lnTo>
                      <a:pt x="5093" y="102"/>
                    </a:lnTo>
                    <a:lnTo>
                      <a:pt x="88" y="102"/>
                    </a:lnTo>
                    <a:lnTo>
                      <a:pt x="0" y="0"/>
                    </a:lnTo>
                  </a:path>
                </a:pathLst>
              </a:custGeom>
              <a:solidFill>
                <a:srgbClr val="00FFFF"/>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nvGrpSpPr>
              <p:cNvPr id="37896" name="Group 6"/>
              <p:cNvGrpSpPr>
                <a:grpSpLocks/>
              </p:cNvGrpSpPr>
              <p:nvPr/>
            </p:nvGrpSpPr>
            <p:grpSpPr bwMode="auto">
              <a:xfrm>
                <a:off x="288" y="231"/>
                <a:ext cx="86" cy="3889"/>
                <a:chOff x="288" y="231"/>
                <a:chExt cx="86" cy="3889"/>
              </a:xfrm>
            </p:grpSpPr>
            <p:sp>
              <p:nvSpPr>
                <p:cNvPr id="37902" name="Freeform 7"/>
                <p:cNvSpPr>
                  <a:spLocks/>
                </p:cNvSpPr>
                <p:nvPr/>
              </p:nvSpPr>
              <p:spPr bwMode="auto">
                <a:xfrm>
                  <a:off x="288" y="231"/>
                  <a:ext cx="86" cy="913"/>
                </a:xfrm>
                <a:custGeom>
                  <a:avLst/>
                  <a:gdLst>
                    <a:gd name="T0" fmla="*/ 0 w 86"/>
                    <a:gd name="T1" fmla="*/ 0 h 913"/>
                    <a:gd name="T2" fmla="*/ 85 w 86"/>
                    <a:gd name="T3" fmla="*/ 96 h 913"/>
                    <a:gd name="T4" fmla="*/ 85 w 86"/>
                    <a:gd name="T5" fmla="*/ 816 h 913"/>
                    <a:gd name="T6" fmla="*/ 0 w 86"/>
                    <a:gd name="T7" fmla="*/ 912 h 913"/>
                    <a:gd name="T8" fmla="*/ 0 w 86"/>
                    <a:gd name="T9" fmla="*/ 0 h 9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 h="913">
                      <a:moveTo>
                        <a:pt x="0" y="0"/>
                      </a:moveTo>
                      <a:lnTo>
                        <a:pt x="85" y="96"/>
                      </a:lnTo>
                      <a:lnTo>
                        <a:pt x="85" y="816"/>
                      </a:lnTo>
                      <a:lnTo>
                        <a:pt x="0" y="912"/>
                      </a:lnTo>
                      <a:lnTo>
                        <a:pt x="0" y="0"/>
                      </a:lnTo>
                    </a:path>
                  </a:pathLst>
                </a:custGeom>
                <a:solidFill>
                  <a:srgbClr val="00C0C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7903" name="Freeform 8"/>
                <p:cNvSpPr>
                  <a:spLocks/>
                </p:cNvSpPr>
                <p:nvPr/>
              </p:nvSpPr>
              <p:spPr bwMode="auto">
                <a:xfrm>
                  <a:off x="288" y="846"/>
                  <a:ext cx="79" cy="3274"/>
                </a:xfrm>
                <a:custGeom>
                  <a:avLst/>
                  <a:gdLst>
                    <a:gd name="T0" fmla="*/ 0 w 79"/>
                    <a:gd name="T1" fmla="*/ 0 h 3274"/>
                    <a:gd name="T2" fmla="*/ 78 w 79"/>
                    <a:gd name="T3" fmla="*/ 107 h 3274"/>
                    <a:gd name="T4" fmla="*/ 78 w 79"/>
                    <a:gd name="T5" fmla="*/ 3166 h 3274"/>
                    <a:gd name="T6" fmla="*/ 0 w 79"/>
                    <a:gd name="T7" fmla="*/ 3273 h 3274"/>
                    <a:gd name="T8" fmla="*/ 0 w 79"/>
                    <a:gd name="T9" fmla="*/ 0 h 32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 h="3274">
                      <a:moveTo>
                        <a:pt x="0" y="0"/>
                      </a:moveTo>
                      <a:lnTo>
                        <a:pt x="78" y="107"/>
                      </a:lnTo>
                      <a:lnTo>
                        <a:pt x="78" y="3166"/>
                      </a:lnTo>
                      <a:lnTo>
                        <a:pt x="0" y="3273"/>
                      </a:lnTo>
                      <a:lnTo>
                        <a:pt x="0" y="0"/>
                      </a:lnTo>
                    </a:path>
                  </a:pathLst>
                </a:custGeom>
                <a:solidFill>
                  <a:srgbClr val="00C0C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grpSp>
            <p:nvGrpSpPr>
              <p:cNvPr id="37897" name="Group 9"/>
              <p:cNvGrpSpPr>
                <a:grpSpLocks/>
              </p:cNvGrpSpPr>
              <p:nvPr/>
            </p:nvGrpSpPr>
            <p:grpSpPr bwMode="auto">
              <a:xfrm>
                <a:off x="5386" y="225"/>
                <a:ext cx="87" cy="3886"/>
                <a:chOff x="5386" y="225"/>
                <a:chExt cx="87" cy="3886"/>
              </a:xfrm>
            </p:grpSpPr>
            <p:sp>
              <p:nvSpPr>
                <p:cNvPr id="37900" name="Freeform 10"/>
                <p:cNvSpPr>
                  <a:spLocks/>
                </p:cNvSpPr>
                <p:nvPr/>
              </p:nvSpPr>
              <p:spPr bwMode="auto">
                <a:xfrm>
                  <a:off x="5386" y="225"/>
                  <a:ext cx="87" cy="910"/>
                </a:xfrm>
                <a:custGeom>
                  <a:avLst/>
                  <a:gdLst>
                    <a:gd name="T0" fmla="*/ 86 w 87"/>
                    <a:gd name="T1" fmla="*/ 0 h 910"/>
                    <a:gd name="T2" fmla="*/ 0 w 87"/>
                    <a:gd name="T3" fmla="*/ 93 h 910"/>
                    <a:gd name="T4" fmla="*/ 0 w 87"/>
                    <a:gd name="T5" fmla="*/ 813 h 910"/>
                    <a:gd name="T6" fmla="*/ 86 w 87"/>
                    <a:gd name="T7" fmla="*/ 909 h 910"/>
                    <a:gd name="T8" fmla="*/ 86 w 87"/>
                    <a:gd name="T9" fmla="*/ 0 h 9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 h="910">
                      <a:moveTo>
                        <a:pt x="86" y="0"/>
                      </a:moveTo>
                      <a:lnTo>
                        <a:pt x="0" y="93"/>
                      </a:lnTo>
                      <a:lnTo>
                        <a:pt x="0" y="813"/>
                      </a:lnTo>
                      <a:lnTo>
                        <a:pt x="86" y="909"/>
                      </a:lnTo>
                      <a:lnTo>
                        <a:pt x="86" y="0"/>
                      </a:lnTo>
                    </a:path>
                  </a:pathLst>
                </a:custGeom>
                <a:solidFill>
                  <a:srgbClr val="00606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37901" name="Freeform 11"/>
                <p:cNvSpPr>
                  <a:spLocks/>
                </p:cNvSpPr>
                <p:nvPr/>
              </p:nvSpPr>
              <p:spPr bwMode="auto">
                <a:xfrm>
                  <a:off x="5386" y="786"/>
                  <a:ext cx="84" cy="3325"/>
                </a:xfrm>
                <a:custGeom>
                  <a:avLst/>
                  <a:gdLst>
                    <a:gd name="T0" fmla="*/ 83 w 84"/>
                    <a:gd name="T1" fmla="*/ 0 h 3325"/>
                    <a:gd name="T2" fmla="*/ 3 w 84"/>
                    <a:gd name="T3" fmla="*/ 109 h 3325"/>
                    <a:gd name="T4" fmla="*/ 0 w 84"/>
                    <a:gd name="T5" fmla="*/ 3233 h 3325"/>
                    <a:gd name="T6" fmla="*/ 83 w 84"/>
                    <a:gd name="T7" fmla="*/ 3324 h 3325"/>
                    <a:gd name="T8" fmla="*/ 83 w 84"/>
                    <a:gd name="T9" fmla="*/ 0 h 3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 h="3325">
                      <a:moveTo>
                        <a:pt x="83" y="0"/>
                      </a:moveTo>
                      <a:lnTo>
                        <a:pt x="3" y="109"/>
                      </a:lnTo>
                      <a:lnTo>
                        <a:pt x="0" y="3233"/>
                      </a:lnTo>
                      <a:lnTo>
                        <a:pt x="83" y="3324"/>
                      </a:lnTo>
                      <a:lnTo>
                        <a:pt x="83" y="0"/>
                      </a:lnTo>
                    </a:path>
                  </a:pathLst>
                </a:custGeom>
                <a:solidFill>
                  <a:srgbClr val="00606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37898" name="Freeform 12"/>
              <p:cNvSpPr>
                <a:spLocks/>
              </p:cNvSpPr>
              <p:nvPr/>
            </p:nvSpPr>
            <p:spPr bwMode="auto">
              <a:xfrm>
                <a:off x="288" y="4023"/>
                <a:ext cx="5185" cy="88"/>
              </a:xfrm>
              <a:custGeom>
                <a:avLst/>
                <a:gdLst>
                  <a:gd name="T0" fmla="*/ 0 w 5185"/>
                  <a:gd name="T1" fmla="*/ 87 h 88"/>
                  <a:gd name="T2" fmla="*/ 5184 w 5185"/>
                  <a:gd name="T3" fmla="*/ 87 h 88"/>
                  <a:gd name="T4" fmla="*/ 5095 w 5185"/>
                  <a:gd name="T5" fmla="*/ 0 h 88"/>
                  <a:gd name="T6" fmla="*/ 89 w 5185"/>
                  <a:gd name="T7" fmla="*/ 0 h 88"/>
                  <a:gd name="T8" fmla="*/ 0 w 5185"/>
                  <a:gd name="T9" fmla="*/ 87 h 8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85" h="88">
                    <a:moveTo>
                      <a:pt x="0" y="87"/>
                    </a:moveTo>
                    <a:lnTo>
                      <a:pt x="5184" y="87"/>
                    </a:lnTo>
                    <a:lnTo>
                      <a:pt x="5095" y="0"/>
                    </a:lnTo>
                    <a:lnTo>
                      <a:pt x="89" y="0"/>
                    </a:lnTo>
                    <a:lnTo>
                      <a:pt x="0" y="87"/>
                    </a:lnTo>
                  </a:path>
                </a:pathLst>
              </a:custGeom>
              <a:solidFill>
                <a:srgbClr val="004040"/>
              </a:solidFill>
              <a:ln>
                <a:noFill/>
              </a:ln>
              <a:extLst>
                <a:ext uri="{91240B29-F687-4f45-9708-019B960494DF}">
                  <a14:hiddenLine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sp>
            <p:nvSpPr>
              <p:cNvPr id="50187" name="Rectangle 13"/>
              <p:cNvSpPr>
                <a:spLocks noChangeArrowheads="1"/>
              </p:cNvSpPr>
              <p:nvPr/>
            </p:nvSpPr>
            <p:spPr bwMode="auto">
              <a:xfrm>
                <a:off x="373" y="330"/>
                <a:ext cx="5013" cy="3690"/>
              </a:xfrm>
              <a:prstGeom prst="rect">
                <a:avLst/>
              </a:prstGeom>
              <a:solidFill>
                <a:schemeClr val="bg1"/>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a:defRPr/>
                </a:pPr>
                <a:endParaRPr lang="zh-CN" altLang="en-US" smtClean="0">
                  <a:solidFill>
                    <a:srgbClr val="FFFFFF"/>
                  </a:solidFill>
                  <a:cs typeface="+mn-cs"/>
                </a:endParaRPr>
              </a:p>
            </p:txBody>
          </p:sp>
        </p:grpSp>
      </p:grpSp>
      <p:sp>
        <p:nvSpPr>
          <p:cNvPr id="48142" name="Rectangle 14"/>
          <p:cNvSpPr>
            <a:spLocks noGrp="1" noChangeArrowheads="1"/>
          </p:cNvSpPr>
          <p:nvPr>
            <p:ph type="title"/>
          </p:nvPr>
        </p:nvSpPr>
        <p:spPr bwMode="auto">
          <a:xfrm>
            <a:off x="671513" y="614363"/>
            <a:ext cx="7772400" cy="1143000"/>
          </a:xfrm>
          <a:prstGeom prst="rect">
            <a:avLst/>
          </a:prstGeom>
          <a:noFill/>
          <a:ln w="12700">
            <a:noFill/>
            <a:miter lim="800000"/>
            <a:headEnd/>
            <a:tailEnd/>
          </a:ln>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48143" name="Rectangle 15"/>
          <p:cNvSpPr>
            <a:spLocks noGrp="1" noChangeArrowheads="1"/>
          </p:cNvSpPr>
          <p:nvPr>
            <p:ph type="body" idx="1"/>
          </p:nvPr>
        </p:nvSpPr>
        <p:spPr bwMode="auto">
          <a:xfrm>
            <a:off x="671513" y="1981200"/>
            <a:ext cx="77724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7092"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anose="020B0600070205080204" pitchFamily="34" charset="-128"/>
          <a:cs typeface="Geneva"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Geneva"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Geneva"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Geneva"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ea typeface="MS PGothic" panose="020B0600070205080204" pitchFamily="34" charset="-128"/>
          <a:cs typeface="Geneva" charset="0"/>
        </a:defRPr>
      </a:lvl5pPr>
      <a:lvl6pPr marL="4572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6pPr>
      <a:lvl7pPr marL="9144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7pPr>
      <a:lvl8pPr marL="13716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8pPr>
      <a:lvl9pPr marL="1828800"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1pPr>
      <a:lvl2pPr marL="742950" indent="-285750" algn="l" rtl="0" eaLnBrk="0" fontAlgn="base" hangingPunct="0">
        <a:spcBef>
          <a:spcPct val="20000"/>
        </a:spcBef>
        <a:spcAft>
          <a:spcPct val="0"/>
        </a:spcAft>
        <a:buClr>
          <a:schemeClr val="tx1"/>
        </a:buClr>
        <a:buSzPct val="100000"/>
        <a:buChar char="–"/>
        <a:defRPr sz="28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2pPr>
      <a:lvl3pPr marL="1143000" indent="-228600" algn="l" rtl="0" eaLnBrk="0" fontAlgn="base" hangingPunct="0">
        <a:spcBef>
          <a:spcPct val="20000"/>
        </a:spcBef>
        <a:spcAft>
          <a:spcPct val="0"/>
        </a:spcAft>
        <a:buClr>
          <a:schemeClr val="tx1"/>
        </a:buClr>
        <a:buSzPct val="100000"/>
        <a:buChar char="•"/>
        <a:defRPr sz="24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MS PGothic" panose="020B0600070205080204" pitchFamily="34" charset="-128"/>
          <a:cs typeface="Geneva"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533400"/>
            <a:ext cx="77724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8915" name="Rectangle 1027"/>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556" name="Rectangle 1028"/>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23557" name="Rectangle 1029"/>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FFFFFF"/>
                </a:solidFill>
                <a:latin typeface="Arial" charset="0"/>
                <a:ea typeface="ＭＳ Ｐゴシック" charset="0"/>
                <a:cs typeface="ＭＳ Ｐゴシック" charset="0"/>
              </a:defRPr>
            </a:lvl1pPr>
          </a:lstStyle>
          <a:p>
            <a:pPr>
              <a:defRPr/>
            </a:pPr>
            <a:endParaRPr lang="en-US"/>
          </a:p>
        </p:txBody>
      </p:sp>
      <p:sp>
        <p:nvSpPr>
          <p:cNvPr id="23558" name="Rectangle 1030"/>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smtClean="0">
                <a:solidFill>
                  <a:srgbClr val="FFFFFF"/>
                </a:solidFill>
                <a:latin typeface="Arial" charset="0"/>
              </a:defRPr>
            </a:lvl1pPr>
          </a:lstStyle>
          <a:p>
            <a:pPr>
              <a:defRPr/>
            </a:pPr>
            <a:fld id="{886954C6-0F10-8A47-A207-7101125B0FAC}"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238" r:id="rId1"/>
    <p:sldLayoutId id="2147487093" r:id="rId2"/>
    <p:sldLayoutId id="2147487094" r:id="rId3"/>
    <p:sldLayoutId id="2147487095" r:id="rId4"/>
    <p:sldLayoutId id="2147487096" r:id="rId5"/>
    <p:sldLayoutId id="2147487097" r:id="rId6"/>
    <p:sldLayoutId id="2147487098" r:id="rId7"/>
    <p:sldLayoutId id="2147487099" r:id="rId8"/>
    <p:sldLayoutId id="2147487100" r:id="rId9"/>
    <p:sldLayoutId id="2147487101" r:id="rId10"/>
    <p:sldLayoutId id="2147487102" r:id="rId11"/>
  </p:sldLayoutIdLst>
  <p:txStyles>
    <p:titleStyle>
      <a:lvl1pPr algn="l" rtl="0" eaLnBrk="0" fontAlgn="base" hangingPunct="0">
        <a:lnSpc>
          <a:spcPct val="90000"/>
        </a:lnSpc>
        <a:spcBef>
          <a:spcPct val="0"/>
        </a:spcBef>
        <a:spcAft>
          <a:spcPct val="0"/>
        </a:spcAft>
        <a:defRPr sz="4400">
          <a:solidFill>
            <a:schemeClr val="tx2"/>
          </a:solidFill>
          <a:effectLst>
            <a:outerShdw blurRad="38100" dist="38100" dir="2700000" algn="tl">
              <a:srgbClr val="000000">
                <a:alpha val="43137"/>
              </a:srgbClr>
            </a:outerShdw>
          </a:effectLst>
          <a:latin typeface="Arial"/>
          <a:ea typeface="MS PGothic" panose="020B0600070205080204" pitchFamily="34" charset="-128"/>
          <a:cs typeface="Arial"/>
        </a:defRPr>
      </a:lvl1pPr>
      <a:lvl2pPr algn="l" rtl="0" eaLnBrk="0" fontAlgn="base" hangingPunct="0">
        <a:lnSpc>
          <a:spcPct val="90000"/>
        </a:lnSpc>
        <a:spcBef>
          <a:spcPct val="0"/>
        </a:spcBef>
        <a:spcAft>
          <a:spcPct val="0"/>
        </a:spcAft>
        <a:defRPr sz="4400">
          <a:solidFill>
            <a:schemeClr val="tx2"/>
          </a:solidFill>
          <a:latin typeface="Arial" charset="0"/>
          <a:ea typeface="MS PGothic" panose="020B0600070205080204" pitchFamily="34" charset="-128"/>
          <a:cs typeface="Arial" pitchFamily="34" charset="0"/>
        </a:defRPr>
      </a:lvl2pPr>
      <a:lvl3pPr algn="l" rtl="0" eaLnBrk="0" fontAlgn="base" hangingPunct="0">
        <a:lnSpc>
          <a:spcPct val="90000"/>
        </a:lnSpc>
        <a:spcBef>
          <a:spcPct val="0"/>
        </a:spcBef>
        <a:spcAft>
          <a:spcPct val="0"/>
        </a:spcAft>
        <a:defRPr sz="4400">
          <a:solidFill>
            <a:schemeClr val="tx2"/>
          </a:solidFill>
          <a:latin typeface="Arial" charset="0"/>
          <a:ea typeface="MS PGothic" panose="020B0600070205080204" pitchFamily="34" charset="-128"/>
          <a:cs typeface="Arial" pitchFamily="34" charset="0"/>
        </a:defRPr>
      </a:lvl3pPr>
      <a:lvl4pPr algn="l" rtl="0" eaLnBrk="0" fontAlgn="base" hangingPunct="0">
        <a:lnSpc>
          <a:spcPct val="90000"/>
        </a:lnSpc>
        <a:spcBef>
          <a:spcPct val="0"/>
        </a:spcBef>
        <a:spcAft>
          <a:spcPct val="0"/>
        </a:spcAft>
        <a:defRPr sz="4400">
          <a:solidFill>
            <a:schemeClr val="tx2"/>
          </a:solidFill>
          <a:latin typeface="Arial" charset="0"/>
          <a:ea typeface="MS PGothic" panose="020B0600070205080204" pitchFamily="34" charset="-128"/>
          <a:cs typeface="Arial" pitchFamily="34" charset="0"/>
        </a:defRPr>
      </a:lvl4pPr>
      <a:lvl5pPr algn="l" rtl="0" eaLnBrk="0" fontAlgn="base" hangingPunct="0">
        <a:lnSpc>
          <a:spcPct val="90000"/>
        </a:lnSpc>
        <a:spcBef>
          <a:spcPct val="0"/>
        </a:spcBef>
        <a:spcAft>
          <a:spcPct val="0"/>
        </a:spcAft>
        <a:defRPr sz="4400">
          <a:solidFill>
            <a:schemeClr val="tx2"/>
          </a:solidFill>
          <a:latin typeface="Arial" charset="0"/>
          <a:ea typeface="MS PGothic" panose="020B0600070205080204" pitchFamily="34" charset="-128"/>
          <a:cs typeface="Arial" pitchFamily="34" charset="0"/>
        </a:defRPr>
      </a:lvl5pPr>
      <a:lvl6pPr marL="457200" algn="l" rtl="0" eaLnBrk="0" fontAlgn="base" hangingPunct="0">
        <a:lnSpc>
          <a:spcPct val="90000"/>
        </a:lnSpc>
        <a:spcBef>
          <a:spcPct val="0"/>
        </a:spcBef>
        <a:spcAft>
          <a:spcPct val="0"/>
        </a:spcAft>
        <a:defRPr sz="4400">
          <a:solidFill>
            <a:schemeClr val="tx2"/>
          </a:solidFill>
          <a:latin typeface="Times New Roman" charset="0"/>
        </a:defRPr>
      </a:lvl6pPr>
      <a:lvl7pPr marL="914400" algn="l" rtl="0" eaLnBrk="0" fontAlgn="base" hangingPunct="0">
        <a:lnSpc>
          <a:spcPct val="90000"/>
        </a:lnSpc>
        <a:spcBef>
          <a:spcPct val="0"/>
        </a:spcBef>
        <a:spcAft>
          <a:spcPct val="0"/>
        </a:spcAft>
        <a:defRPr sz="4400">
          <a:solidFill>
            <a:schemeClr val="tx2"/>
          </a:solidFill>
          <a:latin typeface="Times New Roman" charset="0"/>
        </a:defRPr>
      </a:lvl7pPr>
      <a:lvl8pPr marL="1371600" algn="l" rtl="0" eaLnBrk="0" fontAlgn="base" hangingPunct="0">
        <a:lnSpc>
          <a:spcPct val="90000"/>
        </a:lnSpc>
        <a:spcBef>
          <a:spcPct val="0"/>
        </a:spcBef>
        <a:spcAft>
          <a:spcPct val="0"/>
        </a:spcAft>
        <a:defRPr sz="4400">
          <a:solidFill>
            <a:schemeClr val="tx2"/>
          </a:solidFill>
          <a:latin typeface="Times New Roman" charset="0"/>
        </a:defRPr>
      </a:lvl8pPr>
      <a:lvl9pPr marL="1828800" algn="l" rtl="0" eaLnBrk="0" fontAlgn="base" hangingPunct="0">
        <a:lnSpc>
          <a:spcPct val="90000"/>
        </a:lnSpc>
        <a:spcBef>
          <a:spcPct val="0"/>
        </a:spcBef>
        <a:spcAft>
          <a:spcPct val="0"/>
        </a:spcAft>
        <a:defRPr sz="4400">
          <a:solidFill>
            <a:schemeClr val="tx2"/>
          </a:solidFill>
          <a:latin typeface="Times New Roman"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MS PGothic" panose="020B0600070205080204" pitchFamily="34" charset="-128"/>
          <a:cs typeface="Geneva"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MS PGothic" panose="020B0600070205080204" pitchFamily="34" charset="-128"/>
          <a:cs typeface="Geneva" charset="0"/>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MS PGothic" panose="020B0600070205080204" pitchFamily="34" charset="-128"/>
          <a:cs typeface="Geneva" charset="0"/>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MS PGothic" panose="020B0600070205080204" pitchFamily="34" charset="-128"/>
          <a:cs typeface="Geneva" charset="0"/>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MS PGothic" panose="020B0600070205080204" pitchFamily="34" charset="-128"/>
          <a:cs typeface="Geneva" charset="0"/>
        </a:defRPr>
      </a:lvl5pPr>
      <a:lvl6pPr marL="25146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6pPr>
      <a:lvl7pPr marL="29718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7pPr>
      <a:lvl8pPr marL="34290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8pPr>
      <a:lvl9pPr marL="3886200" indent="-228600" algn="l" rtl="0" eaLnBrk="0" fontAlgn="base" hangingPunct="0">
        <a:lnSpc>
          <a:spcPct val="90000"/>
        </a:lnSpc>
        <a:spcBef>
          <a:spcPct val="20000"/>
        </a:spcBef>
        <a:spcAft>
          <a:spcPct val="0"/>
        </a:spcAft>
        <a:buSzPct val="80000"/>
        <a:buFont typeface="Wingdings" charset="2"/>
        <a:buChar char="l"/>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51203"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14BC0BFC-E0FA-9F49-B0B2-27620A5EC1D3}"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39" r:id="rId1"/>
    <p:sldLayoutId id="2147487240" r:id="rId2"/>
    <p:sldLayoutId id="2147487241" r:id="rId3"/>
    <p:sldLayoutId id="2147487242" r:id="rId4"/>
    <p:sldLayoutId id="2147487243" r:id="rId5"/>
    <p:sldLayoutId id="2147487244" r:id="rId6"/>
    <p:sldLayoutId id="2147487245" r:id="rId7"/>
    <p:sldLayoutId id="2147487246" r:id="rId8"/>
    <p:sldLayoutId id="2147487247" r:id="rId9"/>
    <p:sldLayoutId id="2147487248" r:id="rId10"/>
    <p:sldLayoutId id="2147487249"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100000">
              <a:schemeClr val="bg1"/>
            </a:gs>
          </a:gsLst>
          <a:lin ang="0" scaled="1"/>
        </a:gradFill>
        <a:effectLst/>
      </p:bgPr>
    </p:bg>
    <p:spTree>
      <p:nvGrpSpPr>
        <p:cNvPr id="1" name=""/>
        <p:cNvGrpSpPr/>
        <p:nvPr/>
      </p:nvGrpSpPr>
      <p:grpSpPr>
        <a:xfrm>
          <a:off x="0" y="0"/>
          <a:ext cx="0" cy="0"/>
          <a:chOff x="0" y="0"/>
          <a:chExt cx="0" cy="0"/>
        </a:xfrm>
      </p:grpSpPr>
      <p:sp>
        <p:nvSpPr>
          <p:cNvPr id="886786" name="Rectangle 1026"/>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a:noFill/>
          </a:ln>
          <a:extLst/>
        </p:spPr>
        <p:txBody>
          <a:bodyPr wrap="none" anchor="ctr"/>
          <a:lstStyle/>
          <a:p>
            <a:pPr>
              <a:defRPr/>
            </a:pPr>
            <a:endParaRPr lang="en-US">
              <a:solidFill>
                <a:srgbClr val="FFFFFF"/>
              </a:solidFill>
              <a:latin typeface="Arial" charset="0"/>
              <a:ea typeface="ＭＳ Ｐゴシック" charset="0"/>
              <a:cs typeface="ＭＳ Ｐゴシック" charset="0"/>
            </a:endParaRPr>
          </a:p>
        </p:txBody>
      </p:sp>
      <p:sp>
        <p:nvSpPr>
          <p:cNvPr id="63491" name="Freeform 1027"/>
          <p:cNvSpPr>
            <a:spLocks/>
          </p:cNvSpPr>
          <p:nvPr/>
        </p:nvSpPr>
        <p:spPr bwMode="white">
          <a:xfrm>
            <a:off x="-9525" y="4489450"/>
            <a:ext cx="5754688" cy="2368550"/>
          </a:xfrm>
          <a:custGeom>
            <a:avLst/>
            <a:gdLst>
              <a:gd name="T0" fmla="*/ 0 w 3625"/>
              <a:gd name="T1" fmla="*/ 2147483647 h 1492"/>
              <a:gd name="T2" fmla="*/ 0 w 3625"/>
              <a:gd name="T3" fmla="*/ 0 h 1492"/>
              <a:gd name="T4" fmla="*/ 2147483647 w 3625"/>
              <a:gd name="T5" fmla="*/ 2147483647 h 1492"/>
              <a:gd name="T6" fmla="*/ 2147483647 w 3625"/>
              <a:gd name="T7" fmla="*/ 2147483647 h 1492"/>
              <a:gd name="T8" fmla="*/ 2147483647 w 3625"/>
              <a:gd name="T9" fmla="*/ 2147483647 h 1492"/>
              <a:gd name="T10" fmla="*/ 2147483647 w 3625"/>
              <a:gd name="T11" fmla="*/ 2147483647 h 1492"/>
              <a:gd name="T12" fmla="*/ 2147483647 w 3625"/>
              <a:gd name="T13" fmla="*/ 2147483647 h 1492"/>
              <a:gd name="T14" fmla="*/ 2147483647 w 3625"/>
              <a:gd name="T15" fmla="*/ 2147483647 h 1492"/>
              <a:gd name="T16" fmla="*/ 2147483647 w 3625"/>
              <a:gd name="T17" fmla="*/ 2147483647 h 1492"/>
              <a:gd name="T18" fmla="*/ 2147483647 w 3625"/>
              <a:gd name="T19" fmla="*/ 2147483647 h 1492"/>
              <a:gd name="T20" fmla="*/ 2147483647 w 3625"/>
              <a:gd name="T21" fmla="*/ 2147483647 h 1492"/>
              <a:gd name="T22" fmla="*/ 2147483647 w 3625"/>
              <a:gd name="T23" fmla="*/ 2147483647 h 1492"/>
              <a:gd name="T24" fmla="*/ 2147483647 w 3625"/>
              <a:gd name="T25" fmla="*/ 2147483647 h 1492"/>
              <a:gd name="T26" fmla="*/ 2147483647 w 3625"/>
              <a:gd name="T27" fmla="*/ 2147483647 h 1492"/>
              <a:gd name="T28" fmla="*/ 2147483647 w 3625"/>
              <a:gd name="T29" fmla="*/ 2147483647 h 1492"/>
              <a:gd name="T30" fmla="*/ 2147483647 w 3625"/>
              <a:gd name="T31" fmla="*/ 2147483647 h 1492"/>
              <a:gd name="T32" fmla="*/ 2147483647 w 3625"/>
              <a:gd name="T33" fmla="*/ 2147483647 h 1492"/>
              <a:gd name="T34" fmla="*/ 2147483647 w 3625"/>
              <a:gd name="T35" fmla="*/ 2147483647 h 1492"/>
              <a:gd name="T36" fmla="*/ 2147483647 w 3625"/>
              <a:gd name="T37" fmla="*/ 2147483647 h 1492"/>
              <a:gd name="T38" fmla="*/ 2147483647 w 3625"/>
              <a:gd name="T39" fmla="*/ 2147483647 h 1492"/>
              <a:gd name="T40" fmla="*/ 2147483647 w 3625"/>
              <a:gd name="T41" fmla="*/ 2147483647 h 1492"/>
              <a:gd name="T42" fmla="*/ 2147483647 w 3625"/>
              <a:gd name="T43" fmla="*/ 2147483647 h 1492"/>
              <a:gd name="T44" fmla="*/ 2147483647 w 3625"/>
              <a:gd name="T45" fmla="*/ 2147483647 h 1492"/>
              <a:gd name="T46" fmla="*/ 2147483647 w 3625"/>
              <a:gd name="T47" fmla="*/ 2147483647 h 1492"/>
              <a:gd name="T48" fmla="*/ 2147483647 w 3625"/>
              <a:gd name="T49" fmla="*/ 2147483647 h 1492"/>
              <a:gd name="T50" fmla="*/ 2147483647 w 3625"/>
              <a:gd name="T51" fmla="*/ 2147483647 h 1492"/>
              <a:gd name="T52" fmla="*/ 0 w 3625"/>
              <a:gd name="T53" fmla="*/ 2147483647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63492" name="Freeform 1028"/>
          <p:cNvSpPr>
            <a:spLocks/>
          </p:cNvSpPr>
          <p:nvPr/>
        </p:nvSpPr>
        <p:spPr bwMode="white">
          <a:xfrm>
            <a:off x="0" y="3817938"/>
            <a:ext cx="8164513" cy="3019425"/>
          </a:xfrm>
          <a:custGeom>
            <a:avLst/>
            <a:gdLst>
              <a:gd name="T0" fmla="*/ 2147483647 w 5143"/>
              <a:gd name="T1" fmla="*/ 2147483647 h 1902"/>
              <a:gd name="T2" fmla="*/ 2147483647 w 5143"/>
              <a:gd name="T3" fmla="*/ 2147483647 h 1902"/>
              <a:gd name="T4" fmla="*/ 2147483647 w 5143"/>
              <a:gd name="T5" fmla="*/ 2147483647 h 1902"/>
              <a:gd name="T6" fmla="*/ 2147483647 w 5143"/>
              <a:gd name="T7" fmla="*/ 2147483647 h 1902"/>
              <a:gd name="T8" fmla="*/ 2147483647 w 5143"/>
              <a:gd name="T9" fmla="*/ 2147483647 h 1902"/>
              <a:gd name="T10" fmla="*/ 2147483647 w 5143"/>
              <a:gd name="T11" fmla="*/ 2147483647 h 1902"/>
              <a:gd name="T12" fmla="*/ 2147483647 w 5143"/>
              <a:gd name="T13" fmla="*/ 2147483647 h 1902"/>
              <a:gd name="T14" fmla="*/ 2147483647 w 5143"/>
              <a:gd name="T15" fmla="*/ 2147483647 h 1902"/>
              <a:gd name="T16" fmla="*/ 2147483647 w 5143"/>
              <a:gd name="T17" fmla="*/ 2147483647 h 1902"/>
              <a:gd name="T18" fmla="*/ 2147483647 w 5143"/>
              <a:gd name="T19" fmla="*/ 2147483647 h 1902"/>
              <a:gd name="T20" fmla="*/ 2147483647 w 5143"/>
              <a:gd name="T21" fmla="*/ 2147483647 h 1902"/>
              <a:gd name="T22" fmla="*/ 0 w 5143"/>
              <a:gd name="T23" fmla="*/ 0 h 1902"/>
              <a:gd name="T24" fmla="*/ 0 w 5143"/>
              <a:gd name="T25" fmla="*/ 2147483647 h 1902"/>
              <a:gd name="T26" fmla="*/ 0 w 5143"/>
              <a:gd name="T27" fmla="*/ 2147483647 h 1902"/>
              <a:gd name="T28" fmla="*/ 0 w 5143"/>
              <a:gd name="T29" fmla="*/ 2147483647 h 1902"/>
              <a:gd name="T30" fmla="*/ 0 w 5143"/>
              <a:gd name="T31" fmla="*/ 2147483647 h 1902"/>
              <a:gd name="T32" fmla="*/ 2147483647 w 5143"/>
              <a:gd name="T33" fmla="*/ 2147483647 h 1902"/>
              <a:gd name="T34" fmla="*/ 2147483647 w 5143"/>
              <a:gd name="T35" fmla="*/ 2147483647 h 1902"/>
              <a:gd name="T36" fmla="*/ 2147483647 w 5143"/>
              <a:gd name="T37" fmla="*/ 2147483647 h 1902"/>
              <a:gd name="T38" fmla="*/ 2147483647 w 5143"/>
              <a:gd name="T39" fmla="*/ 2147483647 h 1902"/>
              <a:gd name="T40" fmla="*/ 2147483647 w 5143"/>
              <a:gd name="T41" fmla="*/ 2147483647 h 1902"/>
              <a:gd name="T42" fmla="*/ 2147483647 w 5143"/>
              <a:gd name="T43" fmla="*/ 2147483647 h 1902"/>
              <a:gd name="T44" fmla="*/ 2147483647 w 5143"/>
              <a:gd name="T45" fmla="*/ 2147483647 h 1902"/>
              <a:gd name="T46" fmla="*/ 2147483647 w 5143"/>
              <a:gd name="T47" fmla="*/ 2147483647 h 1902"/>
              <a:gd name="T48" fmla="*/ 2147483647 w 5143"/>
              <a:gd name="T49" fmla="*/ 2147483647 h 1902"/>
              <a:gd name="T50" fmla="*/ 2147483647 w 5143"/>
              <a:gd name="T51" fmla="*/ 2147483647 h 1902"/>
              <a:gd name="T52" fmla="*/ 2147483647 w 5143"/>
              <a:gd name="T53" fmla="*/ 2147483647 h 1902"/>
              <a:gd name="T54" fmla="*/ 2147483647 w 5143"/>
              <a:gd name="T55" fmla="*/ 2147483647 h 1902"/>
              <a:gd name="T56" fmla="*/ 2147483647 w 5143"/>
              <a:gd name="T57" fmla="*/ 2147483647 h 1902"/>
              <a:gd name="T58" fmla="*/ 2147483647 w 5143"/>
              <a:gd name="T59" fmla="*/ 2147483647 h 1902"/>
              <a:gd name="T60" fmla="*/ 2147483647 w 5143"/>
              <a:gd name="T61" fmla="*/ 2147483647 h 1902"/>
              <a:gd name="T62" fmla="*/ 2147483647 w 5143"/>
              <a:gd name="T63" fmla="*/ 2147483647 h 1902"/>
              <a:gd name="T64" fmla="*/ 2147483647 w 5143"/>
              <a:gd name="T65" fmla="*/ 2147483647 h 1902"/>
              <a:gd name="T66" fmla="*/ 2147483647 w 5143"/>
              <a:gd name="T67" fmla="*/ 2147483647 h 1902"/>
              <a:gd name="T68" fmla="*/ 2147483647 w 5143"/>
              <a:gd name="T69" fmla="*/ 2147483647 h 1902"/>
              <a:gd name="T70" fmla="*/ 2147483647 w 5143"/>
              <a:gd name="T71" fmla="*/ 2147483647 h 1902"/>
              <a:gd name="T72" fmla="*/ 2147483647 w 5143"/>
              <a:gd name="T73" fmla="*/ 2147483647 h 1902"/>
              <a:gd name="T74" fmla="*/ 2147483647 w 5143"/>
              <a:gd name="T75" fmla="*/ 2147483647 h 1902"/>
              <a:gd name="T76" fmla="*/ 2147483647 w 5143"/>
              <a:gd name="T77" fmla="*/ 2147483647 h 1902"/>
              <a:gd name="T78" fmla="*/ 2147483647 w 5143"/>
              <a:gd name="T79" fmla="*/ 2147483647 h 1902"/>
              <a:gd name="T80" fmla="*/ 2147483647 w 5143"/>
              <a:gd name="T81" fmla="*/ 2147483647 h 1902"/>
              <a:gd name="T82" fmla="*/ 2147483647 w 5143"/>
              <a:gd name="T83" fmla="*/ 2147483647 h 1902"/>
              <a:gd name="T84" fmla="*/ 2147483647 w 5143"/>
              <a:gd name="T85" fmla="*/ 2147483647 h 1902"/>
              <a:gd name="T86" fmla="*/ 2147483647 w 5143"/>
              <a:gd name="T87" fmla="*/ 2147483647 h 1902"/>
              <a:gd name="T88" fmla="*/ 2147483647 w 5143"/>
              <a:gd name="T89" fmla="*/ 2147483647 h 1902"/>
              <a:gd name="T90" fmla="*/ 2147483647 w 5143"/>
              <a:gd name="T91" fmla="*/ 2147483647 h 1902"/>
              <a:gd name="T92" fmla="*/ 2147483647 w 5143"/>
              <a:gd name="T93" fmla="*/ 2147483647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3" name="Freeform 1029"/>
          <p:cNvSpPr>
            <a:spLocks/>
          </p:cNvSpPr>
          <p:nvPr/>
        </p:nvSpPr>
        <p:spPr bwMode="white">
          <a:xfrm>
            <a:off x="0" y="3146425"/>
            <a:ext cx="9144000" cy="3690938"/>
          </a:xfrm>
          <a:custGeom>
            <a:avLst/>
            <a:gdLst>
              <a:gd name="T0" fmla="*/ 0 w 5760"/>
              <a:gd name="T1" fmla="*/ 0 h 2325"/>
              <a:gd name="T2" fmla="*/ 0 w 5760"/>
              <a:gd name="T3" fmla="*/ 2147483647 h 2325"/>
              <a:gd name="T4" fmla="*/ 2147483647 w 5760"/>
              <a:gd name="T5" fmla="*/ 2147483647 h 2325"/>
              <a:gd name="T6" fmla="*/ 2147483647 w 5760"/>
              <a:gd name="T7" fmla="*/ 2147483647 h 2325"/>
              <a:gd name="T8" fmla="*/ 2147483647 w 5760"/>
              <a:gd name="T9" fmla="*/ 2147483647 h 2325"/>
              <a:gd name="T10" fmla="*/ 2147483647 w 5760"/>
              <a:gd name="T11" fmla="*/ 2147483647 h 2325"/>
              <a:gd name="T12" fmla="*/ 2147483647 w 5760"/>
              <a:gd name="T13" fmla="*/ 2147483647 h 2325"/>
              <a:gd name="T14" fmla="*/ 2147483647 w 5760"/>
              <a:gd name="T15" fmla="*/ 2147483647 h 2325"/>
              <a:gd name="T16" fmla="*/ 2147483647 w 5760"/>
              <a:gd name="T17" fmla="*/ 2147483647 h 2325"/>
              <a:gd name="T18" fmla="*/ 2147483647 w 5760"/>
              <a:gd name="T19" fmla="*/ 2147483647 h 2325"/>
              <a:gd name="T20" fmla="*/ 2147483647 w 5760"/>
              <a:gd name="T21" fmla="*/ 2147483647 h 2325"/>
              <a:gd name="T22" fmla="*/ 2147483647 w 5760"/>
              <a:gd name="T23" fmla="*/ 2147483647 h 2325"/>
              <a:gd name="T24" fmla="*/ 2147483647 w 5760"/>
              <a:gd name="T25" fmla="*/ 2147483647 h 2325"/>
              <a:gd name="T26" fmla="*/ 2147483647 w 5760"/>
              <a:gd name="T27" fmla="*/ 2147483647 h 2325"/>
              <a:gd name="T28" fmla="*/ 2147483647 w 5760"/>
              <a:gd name="T29" fmla="*/ 2147483647 h 2325"/>
              <a:gd name="T30" fmla="*/ 2147483647 w 5760"/>
              <a:gd name="T31" fmla="*/ 2147483647 h 2325"/>
              <a:gd name="T32" fmla="*/ 2147483647 w 5760"/>
              <a:gd name="T33" fmla="*/ 2147483647 h 2325"/>
              <a:gd name="T34" fmla="*/ 2147483647 w 5760"/>
              <a:gd name="T35" fmla="*/ 2147483647 h 2325"/>
              <a:gd name="T36" fmla="*/ 2147483647 w 5760"/>
              <a:gd name="T37" fmla="*/ 2147483647 h 2325"/>
              <a:gd name="T38" fmla="*/ 2147483647 w 5760"/>
              <a:gd name="T39" fmla="*/ 2147483647 h 2325"/>
              <a:gd name="T40" fmla="*/ 2147483647 w 5760"/>
              <a:gd name="T41" fmla="*/ 2147483647 h 2325"/>
              <a:gd name="T42" fmla="*/ 2147483647 w 5760"/>
              <a:gd name="T43" fmla="*/ 2147483647 h 2325"/>
              <a:gd name="T44" fmla="*/ 2147483647 w 5760"/>
              <a:gd name="T45" fmla="*/ 2147483647 h 2325"/>
              <a:gd name="T46" fmla="*/ 2147483647 w 5760"/>
              <a:gd name="T47" fmla="*/ 2147483647 h 2325"/>
              <a:gd name="T48" fmla="*/ 2147483647 w 5760"/>
              <a:gd name="T49" fmla="*/ 2147483647 h 2325"/>
              <a:gd name="T50" fmla="*/ 2147483647 w 5760"/>
              <a:gd name="T51" fmla="*/ 2147483647 h 2325"/>
              <a:gd name="T52" fmla="*/ 2147483647 w 5760"/>
              <a:gd name="T53" fmla="*/ 2147483647 h 2325"/>
              <a:gd name="T54" fmla="*/ 2147483647 w 5760"/>
              <a:gd name="T55" fmla="*/ 2147483647 h 2325"/>
              <a:gd name="T56" fmla="*/ 2147483647 w 5760"/>
              <a:gd name="T57" fmla="*/ 2147483647 h 2325"/>
              <a:gd name="T58" fmla="*/ 2147483647 w 5760"/>
              <a:gd name="T59" fmla="*/ 2147483647 h 2325"/>
              <a:gd name="T60" fmla="*/ 2147483647 w 5760"/>
              <a:gd name="T61" fmla="*/ 2147483647 h 2325"/>
              <a:gd name="T62" fmla="*/ 2147483647 w 5760"/>
              <a:gd name="T63" fmla="*/ 2147483647 h 2325"/>
              <a:gd name="T64" fmla="*/ 2147483647 w 5760"/>
              <a:gd name="T65" fmla="*/ 2147483647 h 2325"/>
              <a:gd name="T66" fmla="*/ 2147483647 w 5760"/>
              <a:gd name="T67" fmla="*/ 2147483647 h 2325"/>
              <a:gd name="T68" fmla="*/ 2147483647 w 5760"/>
              <a:gd name="T69" fmla="*/ 2147483647 h 2325"/>
              <a:gd name="T70" fmla="*/ 2147483647 w 5760"/>
              <a:gd name="T71" fmla="*/ 2147483647 h 2325"/>
              <a:gd name="T72" fmla="*/ 2147483647 w 5760"/>
              <a:gd name="T73" fmla="*/ 2147483647 h 2325"/>
              <a:gd name="T74" fmla="*/ 2147483647 w 5760"/>
              <a:gd name="T75" fmla="*/ 2147483647 h 2325"/>
              <a:gd name="T76" fmla="*/ 2147483647 w 5760"/>
              <a:gd name="T77" fmla="*/ 2147483647 h 2325"/>
              <a:gd name="T78" fmla="*/ 2147483647 w 5760"/>
              <a:gd name="T79" fmla="*/ 2147483647 h 2325"/>
              <a:gd name="T80" fmla="*/ 2147483647 w 5760"/>
              <a:gd name="T81" fmla="*/ 2147483647 h 2325"/>
              <a:gd name="T82" fmla="*/ 2147483647 w 5760"/>
              <a:gd name="T83" fmla="*/ 2147483647 h 2325"/>
              <a:gd name="T84" fmla="*/ 2147483647 w 5760"/>
              <a:gd name="T85" fmla="*/ 2147483647 h 2325"/>
              <a:gd name="T86" fmla="*/ 2147483647 w 5760"/>
              <a:gd name="T87" fmla="*/ 2147483647 h 2325"/>
              <a:gd name="T88" fmla="*/ 2147483647 w 5760"/>
              <a:gd name="T89" fmla="*/ 2147483647 h 2325"/>
              <a:gd name="T90" fmla="*/ 2147483647 w 5760"/>
              <a:gd name="T91" fmla="*/ 2147483647 h 2325"/>
              <a:gd name="T92" fmla="*/ 2147483647 w 5760"/>
              <a:gd name="T93" fmla="*/ 2147483647 h 2325"/>
              <a:gd name="T94" fmla="*/ 2147483647 w 5760"/>
              <a:gd name="T95" fmla="*/ 2147483647 h 2325"/>
              <a:gd name="T96" fmla="*/ 2147483647 w 5760"/>
              <a:gd name="T97" fmla="*/ 2147483647 h 2325"/>
              <a:gd name="T98" fmla="*/ 2147483647 w 5760"/>
              <a:gd name="T99" fmla="*/ 2147483647 h 2325"/>
              <a:gd name="T100" fmla="*/ 2147483647 w 5760"/>
              <a:gd name="T101" fmla="*/ 2147483647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4" name="Freeform 1030"/>
          <p:cNvSpPr>
            <a:spLocks/>
          </p:cNvSpPr>
          <p:nvPr/>
        </p:nvSpPr>
        <p:spPr bwMode="white">
          <a:xfrm>
            <a:off x="0" y="2460625"/>
            <a:ext cx="9144000" cy="2497138"/>
          </a:xfrm>
          <a:custGeom>
            <a:avLst/>
            <a:gdLst>
              <a:gd name="T0" fmla="*/ 0 w 5760"/>
              <a:gd name="T1" fmla="*/ 0 h 1573"/>
              <a:gd name="T2" fmla="*/ 0 w 5760"/>
              <a:gd name="T3" fmla="*/ 2147483647 h 1573"/>
              <a:gd name="T4" fmla="*/ 2147483647 w 5760"/>
              <a:gd name="T5" fmla="*/ 2147483647 h 1573"/>
              <a:gd name="T6" fmla="*/ 2147483647 w 5760"/>
              <a:gd name="T7" fmla="*/ 2147483647 h 1573"/>
              <a:gd name="T8" fmla="*/ 2147483647 w 5760"/>
              <a:gd name="T9" fmla="*/ 2147483647 h 1573"/>
              <a:gd name="T10" fmla="*/ 2147483647 w 5760"/>
              <a:gd name="T11" fmla="*/ 2147483647 h 1573"/>
              <a:gd name="T12" fmla="*/ 2147483647 w 5760"/>
              <a:gd name="T13" fmla="*/ 2147483647 h 1573"/>
              <a:gd name="T14" fmla="*/ 2147483647 w 5760"/>
              <a:gd name="T15" fmla="*/ 2147483647 h 1573"/>
              <a:gd name="T16" fmla="*/ 2147483647 w 5760"/>
              <a:gd name="T17" fmla="*/ 2147483647 h 1573"/>
              <a:gd name="T18" fmla="*/ 2147483647 w 5760"/>
              <a:gd name="T19" fmla="*/ 2147483647 h 1573"/>
              <a:gd name="T20" fmla="*/ 2147483647 w 5760"/>
              <a:gd name="T21" fmla="*/ 2147483647 h 1573"/>
              <a:gd name="T22" fmla="*/ 2147483647 w 5760"/>
              <a:gd name="T23" fmla="*/ 2147483647 h 1573"/>
              <a:gd name="T24" fmla="*/ 2147483647 w 5760"/>
              <a:gd name="T25" fmla="*/ 2147483647 h 1573"/>
              <a:gd name="T26" fmla="*/ 2147483647 w 5760"/>
              <a:gd name="T27" fmla="*/ 2147483647 h 1573"/>
              <a:gd name="T28" fmla="*/ 2147483647 w 5760"/>
              <a:gd name="T29" fmla="*/ 2147483647 h 1573"/>
              <a:gd name="T30" fmla="*/ 2147483647 w 5760"/>
              <a:gd name="T31" fmla="*/ 2147483647 h 1573"/>
              <a:gd name="T32" fmla="*/ 2147483647 w 5760"/>
              <a:gd name="T33" fmla="*/ 2147483647 h 1573"/>
              <a:gd name="T34" fmla="*/ 2147483647 w 5760"/>
              <a:gd name="T35" fmla="*/ 2147483647 h 1573"/>
              <a:gd name="T36" fmla="*/ 2147483647 w 5760"/>
              <a:gd name="T37" fmla="*/ 2147483647 h 1573"/>
              <a:gd name="T38" fmla="*/ 2147483647 w 5760"/>
              <a:gd name="T39" fmla="*/ 2147483647 h 1573"/>
              <a:gd name="T40" fmla="*/ 2147483647 w 5760"/>
              <a:gd name="T41" fmla="*/ 2147483647 h 1573"/>
              <a:gd name="T42" fmla="*/ 2147483647 w 5760"/>
              <a:gd name="T43" fmla="*/ 2147483647 h 1573"/>
              <a:gd name="T44" fmla="*/ 2147483647 w 5760"/>
              <a:gd name="T45" fmla="*/ 2147483647 h 1573"/>
              <a:gd name="T46" fmla="*/ 2147483647 w 5760"/>
              <a:gd name="T47" fmla="*/ 2147483647 h 1573"/>
              <a:gd name="T48" fmla="*/ 2147483647 w 5760"/>
              <a:gd name="T49" fmla="*/ 2147483647 h 1573"/>
              <a:gd name="T50" fmla="*/ 2147483647 w 5760"/>
              <a:gd name="T51" fmla="*/ 2147483647 h 1573"/>
              <a:gd name="T52" fmla="*/ 2147483647 w 5760"/>
              <a:gd name="T53" fmla="*/ 2147483647 h 1573"/>
              <a:gd name="T54" fmla="*/ 2147483647 w 5760"/>
              <a:gd name="T55" fmla="*/ 2147483647 h 1573"/>
              <a:gd name="T56" fmla="*/ 2147483647 w 5760"/>
              <a:gd name="T57" fmla="*/ 2147483647 h 1573"/>
              <a:gd name="T58" fmla="*/ 2147483647 w 5760"/>
              <a:gd name="T59" fmla="*/ 2147483647 h 1573"/>
              <a:gd name="T60" fmla="*/ 2147483647 w 5760"/>
              <a:gd name="T61" fmla="*/ 2147483647 h 1573"/>
              <a:gd name="T62" fmla="*/ 2147483647 w 5760"/>
              <a:gd name="T63" fmla="*/ 2147483647 h 1573"/>
              <a:gd name="T64" fmla="*/ 2147483647 w 5760"/>
              <a:gd name="T65" fmla="*/ 2147483647 h 1573"/>
              <a:gd name="T66" fmla="*/ 2147483647 w 5760"/>
              <a:gd name="T67" fmla="*/ 2147483647 h 1573"/>
              <a:gd name="T68" fmla="*/ 2147483647 w 5760"/>
              <a:gd name="T69" fmla="*/ 2147483647 h 1573"/>
              <a:gd name="T70" fmla="*/ 2147483647 w 5760"/>
              <a:gd name="T71" fmla="*/ 2147483647 h 1573"/>
              <a:gd name="T72" fmla="*/ 2147483647 w 5760"/>
              <a:gd name="T73" fmla="*/ 2147483647 h 1573"/>
              <a:gd name="T74" fmla="*/ 2147483647 w 5760"/>
              <a:gd name="T75" fmla="*/ 2147483647 h 1573"/>
              <a:gd name="T76" fmla="*/ 2147483647 w 5760"/>
              <a:gd name="T77" fmla="*/ 2147483647 h 1573"/>
              <a:gd name="T78" fmla="*/ 2147483647 w 5760"/>
              <a:gd name="T79" fmla="*/ 2147483647 h 1573"/>
              <a:gd name="T80" fmla="*/ 2147483647 w 5760"/>
              <a:gd name="T81" fmla="*/ 2147483647 h 1573"/>
              <a:gd name="T82" fmla="*/ 2147483647 w 5760"/>
              <a:gd name="T83" fmla="*/ 2147483647 h 1573"/>
              <a:gd name="T84" fmla="*/ 2147483647 w 5760"/>
              <a:gd name="T85" fmla="*/ 2147483647 h 1573"/>
              <a:gd name="T86" fmla="*/ 2147483647 w 5760"/>
              <a:gd name="T87" fmla="*/ 2147483647 h 1573"/>
              <a:gd name="T88" fmla="*/ 2147483647 w 5760"/>
              <a:gd name="T89" fmla="*/ 2147483647 h 1573"/>
              <a:gd name="T90" fmla="*/ 2147483647 w 5760"/>
              <a:gd name="T91" fmla="*/ 2147483647 h 1573"/>
              <a:gd name="T92" fmla="*/ 2147483647 w 5760"/>
              <a:gd name="T93" fmla="*/ 2147483647 h 1573"/>
              <a:gd name="T94" fmla="*/ 2147483647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5" name="Freeform 1031"/>
          <p:cNvSpPr>
            <a:spLocks/>
          </p:cNvSpPr>
          <p:nvPr/>
        </p:nvSpPr>
        <p:spPr bwMode="white">
          <a:xfrm>
            <a:off x="0" y="1793875"/>
            <a:ext cx="9144000" cy="1539875"/>
          </a:xfrm>
          <a:custGeom>
            <a:avLst/>
            <a:gdLst>
              <a:gd name="T0" fmla="*/ 0 w 5760"/>
              <a:gd name="T1" fmla="*/ 0 h 970"/>
              <a:gd name="T2" fmla="*/ 0 w 5760"/>
              <a:gd name="T3" fmla="*/ 2147483647 h 970"/>
              <a:gd name="T4" fmla="*/ 2147483647 w 5760"/>
              <a:gd name="T5" fmla="*/ 2147483647 h 970"/>
              <a:gd name="T6" fmla="*/ 2147483647 w 5760"/>
              <a:gd name="T7" fmla="*/ 2147483647 h 970"/>
              <a:gd name="T8" fmla="*/ 2147483647 w 5760"/>
              <a:gd name="T9" fmla="*/ 2147483647 h 970"/>
              <a:gd name="T10" fmla="*/ 2147483647 w 5760"/>
              <a:gd name="T11" fmla="*/ 2147483647 h 970"/>
              <a:gd name="T12" fmla="*/ 2147483647 w 5760"/>
              <a:gd name="T13" fmla="*/ 2147483647 h 970"/>
              <a:gd name="T14" fmla="*/ 2147483647 w 5760"/>
              <a:gd name="T15" fmla="*/ 2147483647 h 970"/>
              <a:gd name="T16" fmla="*/ 2147483647 w 5760"/>
              <a:gd name="T17" fmla="*/ 2147483647 h 970"/>
              <a:gd name="T18" fmla="*/ 2147483647 w 5760"/>
              <a:gd name="T19" fmla="*/ 2147483647 h 970"/>
              <a:gd name="T20" fmla="*/ 2147483647 w 5760"/>
              <a:gd name="T21" fmla="*/ 2147483647 h 970"/>
              <a:gd name="T22" fmla="*/ 2147483647 w 5760"/>
              <a:gd name="T23" fmla="*/ 2147483647 h 970"/>
              <a:gd name="T24" fmla="*/ 2147483647 w 5760"/>
              <a:gd name="T25" fmla="*/ 2147483647 h 970"/>
              <a:gd name="T26" fmla="*/ 2147483647 w 5760"/>
              <a:gd name="T27" fmla="*/ 2147483647 h 970"/>
              <a:gd name="T28" fmla="*/ 2147483647 w 5760"/>
              <a:gd name="T29" fmla="*/ 2147483647 h 970"/>
              <a:gd name="T30" fmla="*/ 2147483647 w 5760"/>
              <a:gd name="T31" fmla="*/ 2147483647 h 970"/>
              <a:gd name="T32" fmla="*/ 2147483647 w 5760"/>
              <a:gd name="T33" fmla="*/ 2147483647 h 970"/>
              <a:gd name="T34" fmla="*/ 2147483647 w 5760"/>
              <a:gd name="T35" fmla="*/ 2147483647 h 970"/>
              <a:gd name="T36" fmla="*/ 2147483647 w 5760"/>
              <a:gd name="T37" fmla="*/ 2147483647 h 970"/>
              <a:gd name="T38" fmla="*/ 2147483647 w 5760"/>
              <a:gd name="T39" fmla="*/ 2147483647 h 970"/>
              <a:gd name="T40" fmla="*/ 2147483647 w 5760"/>
              <a:gd name="T41" fmla="*/ 2147483647 h 970"/>
              <a:gd name="T42" fmla="*/ 2147483647 w 5760"/>
              <a:gd name="T43" fmla="*/ 2147483647 h 970"/>
              <a:gd name="T44" fmla="*/ 2147483647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6" name="Freeform 1032"/>
          <p:cNvSpPr>
            <a:spLocks/>
          </p:cNvSpPr>
          <p:nvPr/>
        </p:nvSpPr>
        <p:spPr bwMode="white">
          <a:xfrm>
            <a:off x="0" y="-20638"/>
            <a:ext cx="9144000" cy="1682751"/>
          </a:xfrm>
          <a:custGeom>
            <a:avLst/>
            <a:gdLst>
              <a:gd name="T0" fmla="*/ 0 w 5760"/>
              <a:gd name="T1" fmla="*/ 2147483647 h 1060"/>
              <a:gd name="T2" fmla="*/ 0 w 5760"/>
              <a:gd name="T3" fmla="*/ 2147483647 h 1060"/>
              <a:gd name="T4" fmla="*/ 2147483647 w 5760"/>
              <a:gd name="T5" fmla="*/ 2147483647 h 1060"/>
              <a:gd name="T6" fmla="*/ 2147483647 w 5760"/>
              <a:gd name="T7" fmla="*/ 0 h 1060"/>
              <a:gd name="T8" fmla="*/ 2147483647 w 5760"/>
              <a:gd name="T9" fmla="*/ 0 h 1060"/>
              <a:gd name="T10" fmla="*/ 2147483647 w 5760"/>
              <a:gd name="T11" fmla="*/ 2147483647 h 1060"/>
              <a:gd name="T12" fmla="*/ 2147483647 w 5760"/>
              <a:gd name="T13" fmla="*/ 2147483647 h 1060"/>
              <a:gd name="T14" fmla="*/ 2147483647 w 5760"/>
              <a:gd name="T15" fmla="*/ 2147483647 h 1060"/>
              <a:gd name="T16" fmla="*/ 2147483647 w 5760"/>
              <a:gd name="T17" fmla="*/ 2147483647 h 1060"/>
              <a:gd name="T18" fmla="*/ 2147483647 w 5760"/>
              <a:gd name="T19" fmla="*/ 2147483647 h 1060"/>
              <a:gd name="T20" fmla="*/ 2147483647 w 5760"/>
              <a:gd name="T21" fmla="*/ 2147483647 h 1060"/>
              <a:gd name="T22" fmla="*/ 2147483647 w 5760"/>
              <a:gd name="T23" fmla="*/ 2147483647 h 1060"/>
              <a:gd name="T24" fmla="*/ 2147483647 w 5760"/>
              <a:gd name="T25" fmla="*/ 2147483647 h 1060"/>
              <a:gd name="T26" fmla="*/ 2147483647 w 5760"/>
              <a:gd name="T27" fmla="*/ 2147483647 h 1060"/>
              <a:gd name="T28" fmla="*/ 2147483647 w 5760"/>
              <a:gd name="T29" fmla="*/ 2147483647 h 1060"/>
              <a:gd name="T30" fmla="*/ 2147483647 w 5760"/>
              <a:gd name="T31" fmla="*/ 2147483647 h 1060"/>
              <a:gd name="T32" fmla="*/ 2147483647 w 5760"/>
              <a:gd name="T33" fmla="*/ 2147483647 h 1060"/>
              <a:gd name="T34" fmla="*/ 2147483647 w 5760"/>
              <a:gd name="T35" fmla="*/ 2147483647 h 1060"/>
              <a:gd name="T36" fmla="*/ 2147483647 w 5760"/>
              <a:gd name="T37" fmla="*/ 2147483647 h 1060"/>
              <a:gd name="T38" fmla="*/ 2147483647 w 5760"/>
              <a:gd name="T39" fmla="*/ 2147483647 h 1060"/>
              <a:gd name="T40" fmla="*/ 2147483647 w 5760"/>
              <a:gd name="T41" fmla="*/ 2147483647 h 1060"/>
              <a:gd name="T42" fmla="*/ 2147483647 w 5760"/>
              <a:gd name="T43" fmla="*/ 2147483647 h 1060"/>
              <a:gd name="T44" fmla="*/ 2147483647 w 5760"/>
              <a:gd name="T45" fmla="*/ 2147483647 h 1060"/>
              <a:gd name="T46" fmla="*/ 2147483647 w 5760"/>
              <a:gd name="T47" fmla="*/ 2147483647 h 1060"/>
              <a:gd name="T48" fmla="*/ 2147483647 w 5760"/>
              <a:gd name="T49" fmla="*/ 2147483647 h 1060"/>
              <a:gd name="T50" fmla="*/ 2147483647 w 5760"/>
              <a:gd name="T51" fmla="*/ 2147483647 h 1060"/>
              <a:gd name="T52" fmla="*/ 2147483647 w 5760"/>
              <a:gd name="T53" fmla="*/ 2147483647 h 1060"/>
              <a:gd name="T54" fmla="*/ 0 w 5760"/>
              <a:gd name="T55" fmla="*/ 2147483647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7" name="Freeform 1033"/>
          <p:cNvSpPr>
            <a:spLocks/>
          </p:cNvSpPr>
          <p:nvPr/>
        </p:nvSpPr>
        <p:spPr bwMode="white">
          <a:xfrm>
            <a:off x="0" y="-20638"/>
            <a:ext cx="8388350" cy="1068388"/>
          </a:xfrm>
          <a:custGeom>
            <a:avLst/>
            <a:gdLst>
              <a:gd name="T0" fmla="*/ 0 w 5284"/>
              <a:gd name="T1" fmla="*/ 2147483647 h 673"/>
              <a:gd name="T2" fmla="*/ 0 w 5284"/>
              <a:gd name="T3" fmla="*/ 2147483647 h 673"/>
              <a:gd name="T4" fmla="*/ 2147483647 w 5284"/>
              <a:gd name="T5" fmla="*/ 2147483647 h 673"/>
              <a:gd name="T6" fmla="*/ 2147483647 w 5284"/>
              <a:gd name="T7" fmla="*/ 2147483647 h 673"/>
              <a:gd name="T8" fmla="*/ 2147483647 w 5284"/>
              <a:gd name="T9" fmla="*/ 2147483647 h 673"/>
              <a:gd name="T10" fmla="*/ 2147483647 w 5284"/>
              <a:gd name="T11" fmla="*/ 2147483647 h 673"/>
              <a:gd name="T12" fmla="*/ 2147483647 w 5284"/>
              <a:gd name="T13" fmla="*/ 2147483647 h 673"/>
              <a:gd name="T14" fmla="*/ 2147483647 w 5284"/>
              <a:gd name="T15" fmla="*/ 2147483647 h 673"/>
              <a:gd name="T16" fmla="*/ 2147483647 w 5284"/>
              <a:gd name="T17" fmla="*/ 2147483647 h 673"/>
              <a:gd name="T18" fmla="*/ 2147483647 w 5284"/>
              <a:gd name="T19" fmla="*/ 2147483647 h 673"/>
              <a:gd name="T20" fmla="*/ 2147483647 w 5284"/>
              <a:gd name="T21" fmla="*/ 2147483647 h 673"/>
              <a:gd name="T22" fmla="*/ 2147483647 w 5284"/>
              <a:gd name="T23" fmla="*/ 2147483647 h 673"/>
              <a:gd name="T24" fmla="*/ 2147483647 w 5284"/>
              <a:gd name="T25" fmla="*/ 2147483647 h 673"/>
              <a:gd name="T26" fmla="*/ 2147483647 w 5284"/>
              <a:gd name="T27" fmla="*/ 2147483647 h 673"/>
              <a:gd name="T28" fmla="*/ 2147483647 w 5284"/>
              <a:gd name="T29" fmla="*/ 2147483647 h 673"/>
              <a:gd name="T30" fmla="*/ 2147483647 w 5284"/>
              <a:gd name="T31" fmla="*/ 2147483647 h 673"/>
              <a:gd name="T32" fmla="*/ 2147483647 w 5284"/>
              <a:gd name="T33" fmla="*/ 2147483647 h 673"/>
              <a:gd name="T34" fmla="*/ 2147483647 w 5284"/>
              <a:gd name="T35" fmla="*/ 2147483647 h 673"/>
              <a:gd name="T36" fmla="*/ 2147483647 w 5284"/>
              <a:gd name="T37" fmla="*/ 2147483647 h 673"/>
              <a:gd name="T38" fmla="*/ 2147483647 w 5284"/>
              <a:gd name="T39" fmla="*/ 2147483647 h 673"/>
              <a:gd name="T40" fmla="*/ 2147483647 w 5284"/>
              <a:gd name="T41" fmla="*/ 2147483647 h 673"/>
              <a:gd name="T42" fmla="*/ 2147483647 w 5284"/>
              <a:gd name="T43" fmla="*/ 2147483647 h 673"/>
              <a:gd name="T44" fmla="*/ 2147483647 w 5284"/>
              <a:gd name="T45" fmla="*/ 2147483647 h 673"/>
              <a:gd name="T46" fmla="*/ 2147483647 w 5284"/>
              <a:gd name="T47" fmla="*/ 2147483647 h 673"/>
              <a:gd name="T48" fmla="*/ 2147483647 w 5284"/>
              <a:gd name="T49" fmla="*/ 2147483647 h 673"/>
              <a:gd name="T50" fmla="*/ 2147483647 w 5284"/>
              <a:gd name="T51" fmla="*/ 2147483647 h 673"/>
              <a:gd name="T52" fmla="*/ 2147483647 w 5284"/>
              <a:gd name="T53" fmla="*/ 0 h 673"/>
              <a:gd name="T54" fmla="*/ 2147483647 w 5284"/>
              <a:gd name="T55" fmla="*/ 0 h 673"/>
              <a:gd name="T56" fmla="*/ 2147483647 w 5284"/>
              <a:gd name="T57" fmla="*/ 2147483647 h 673"/>
              <a:gd name="T58" fmla="*/ 2147483647 w 5284"/>
              <a:gd name="T59" fmla="*/ 2147483647 h 673"/>
              <a:gd name="T60" fmla="*/ 2147483647 w 5284"/>
              <a:gd name="T61" fmla="*/ 2147483647 h 673"/>
              <a:gd name="T62" fmla="*/ 2147483647 w 5284"/>
              <a:gd name="T63" fmla="*/ 2147483647 h 673"/>
              <a:gd name="T64" fmla="*/ 2147483647 w 5284"/>
              <a:gd name="T65" fmla="*/ 2147483647 h 673"/>
              <a:gd name="T66" fmla="*/ 2147483647 w 5284"/>
              <a:gd name="T67" fmla="*/ 2147483647 h 673"/>
              <a:gd name="T68" fmla="*/ 2147483647 w 5284"/>
              <a:gd name="T69" fmla="*/ 2147483647 h 673"/>
              <a:gd name="T70" fmla="*/ 2147483647 w 5284"/>
              <a:gd name="T71" fmla="*/ 2147483647 h 673"/>
              <a:gd name="T72" fmla="*/ 2147483647 w 5284"/>
              <a:gd name="T73" fmla="*/ 2147483647 h 673"/>
              <a:gd name="T74" fmla="*/ 2147483647 w 5284"/>
              <a:gd name="T75" fmla="*/ 2147483647 h 673"/>
              <a:gd name="T76" fmla="*/ 2147483647 w 5284"/>
              <a:gd name="T77" fmla="*/ 2147483647 h 673"/>
              <a:gd name="T78" fmla="*/ 2147483647 w 5284"/>
              <a:gd name="T79" fmla="*/ 2147483647 h 673"/>
              <a:gd name="T80" fmla="*/ 2147483647 w 5284"/>
              <a:gd name="T81" fmla="*/ 2147483647 h 673"/>
              <a:gd name="T82" fmla="*/ 2147483647 w 5284"/>
              <a:gd name="T83" fmla="*/ 2147483647 h 673"/>
              <a:gd name="T84" fmla="*/ 2147483647 w 5284"/>
              <a:gd name="T85" fmla="*/ 2147483647 h 673"/>
              <a:gd name="T86" fmla="*/ 0 w 5284"/>
              <a:gd name="T87" fmla="*/ 2147483647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8" name="Freeform 1034"/>
          <p:cNvSpPr>
            <a:spLocks/>
          </p:cNvSpPr>
          <p:nvPr/>
        </p:nvSpPr>
        <p:spPr bwMode="white">
          <a:xfrm>
            <a:off x="0" y="-20638"/>
            <a:ext cx="4578350" cy="454026"/>
          </a:xfrm>
          <a:custGeom>
            <a:avLst/>
            <a:gdLst>
              <a:gd name="T0" fmla="*/ 0 w 2884"/>
              <a:gd name="T1" fmla="*/ 0 h 286"/>
              <a:gd name="T2" fmla="*/ 0 w 2884"/>
              <a:gd name="T3" fmla="*/ 2147483647 h 286"/>
              <a:gd name="T4" fmla="*/ 2147483647 w 2884"/>
              <a:gd name="T5" fmla="*/ 2147483647 h 286"/>
              <a:gd name="T6" fmla="*/ 2147483647 w 2884"/>
              <a:gd name="T7" fmla="*/ 2147483647 h 286"/>
              <a:gd name="T8" fmla="*/ 2147483647 w 2884"/>
              <a:gd name="T9" fmla="*/ 2147483647 h 286"/>
              <a:gd name="T10" fmla="*/ 2147483647 w 2884"/>
              <a:gd name="T11" fmla="*/ 2147483647 h 286"/>
              <a:gd name="T12" fmla="*/ 2147483647 w 2884"/>
              <a:gd name="T13" fmla="*/ 2147483647 h 286"/>
              <a:gd name="T14" fmla="*/ 2147483647 w 2884"/>
              <a:gd name="T15" fmla="*/ 2147483647 h 286"/>
              <a:gd name="T16" fmla="*/ 2147483647 w 2884"/>
              <a:gd name="T17" fmla="*/ 2147483647 h 286"/>
              <a:gd name="T18" fmla="*/ 2147483647 w 2884"/>
              <a:gd name="T19" fmla="*/ 2147483647 h 286"/>
              <a:gd name="T20" fmla="*/ 2147483647 w 2884"/>
              <a:gd name="T21" fmla="*/ 2147483647 h 286"/>
              <a:gd name="T22" fmla="*/ 2147483647 w 2884"/>
              <a:gd name="T23" fmla="*/ 2147483647 h 286"/>
              <a:gd name="T24" fmla="*/ 2147483647 w 2884"/>
              <a:gd name="T25" fmla="*/ 2147483647 h 286"/>
              <a:gd name="T26" fmla="*/ 2147483647 w 2884"/>
              <a:gd name="T27" fmla="*/ 2147483647 h 286"/>
              <a:gd name="T28" fmla="*/ 2147483647 w 2884"/>
              <a:gd name="T29" fmla="*/ 0 h 286"/>
              <a:gd name="T30" fmla="*/ 0 w 2884"/>
              <a:gd name="T31" fmla="*/ 0 h 28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884" h="286">
                <a:moveTo>
                  <a:pt x="0" y="0"/>
                </a:moveTo>
                <a:lnTo>
                  <a:pt x="0" y="285"/>
                </a:lnTo>
                <a:lnTo>
                  <a:pt x="192" y="285"/>
                </a:lnTo>
                <a:lnTo>
                  <a:pt x="384" y="282"/>
                </a:lnTo>
                <a:lnTo>
                  <a:pt x="579" y="276"/>
                </a:lnTo>
                <a:lnTo>
                  <a:pt x="789" y="267"/>
                </a:lnTo>
                <a:lnTo>
                  <a:pt x="999" y="258"/>
                </a:lnTo>
                <a:lnTo>
                  <a:pt x="1161" y="246"/>
                </a:lnTo>
                <a:lnTo>
                  <a:pt x="1302" y="234"/>
                </a:lnTo>
                <a:lnTo>
                  <a:pt x="1458" y="222"/>
                </a:lnTo>
                <a:lnTo>
                  <a:pt x="1665" y="201"/>
                </a:lnTo>
                <a:lnTo>
                  <a:pt x="1992" y="159"/>
                </a:lnTo>
                <a:lnTo>
                  <a:pt x="2301" y="117"/>
                </a:lnTo>
                <a:lnTo>
                  <a:pt x="2604" y="60"/>
                </a:lnTo>
                <a:lnTo>
                  <a:pt x="288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63499" name="Rectangle 103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63500" name="Rectangle 103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86797" name="Rectangle 1037"/>
          <p:cNvSpPr>
            <a:spLocks noGrp="1" noChangeArrowheads="1"/>
          </p:cNvSpPr>
          <p:nvPr>
            <p:ph type="dt" sz="half" idx="2"/>
          </p:nvPr>
        </p:nvSpPr>
        <p:spPr bwMode="auto">
          <a:xfrm>
            <a:off x="6858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8" name="Rectangle 1038"/>
          <p:cNvSpPr>
            <a:spLocks noGrp="1" noChangeArrowheads="1"/>
          </p:cNvSpPr>
          <p:nvPr>
            <p:ph type="ftr" sz="quarter" idx="3"/>
          </p:nvPr>
        </p:nvSpPr>
        <p:spPr bwMode="auto">
          <a:xfrm>
            <a:off x="3124200"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imes New Roman" charset="0"/>
                <a:ea typeface="ＭＳ Ｐゴシック" charset="0"/>
                <a:cs typeface="ＭＳ Ｐゴシック" charset="0"/>
              </a:defRPr>
            </a:lvl1pPr>
          </a:lstStyle>
          <a:p>
            <a:pPr>
              <a:defRPr/>
            </a:pPr>
            <a:endParaRPr lang="en-US"/>
          </a:p>
        </p:txBody>
      </p:sp>
      <p:sp>
        <p:nvSpPr>
          <p:cNvPr id="886799" name="Rectangle 1039"/>
          <p:cNvSpPr>
            <a:spLocks noGrp="1" noChangeArrowheads="1"/>
          </p:cNvSpPr>
          <p:nvPr>
            <p:ph type="sldNum" sz="quarter" idx="4"/>
          </p:nvPr>
        </p:nvSpPr>
        <p:spPr bwMode="auto">
          <a:xfrm>
            <a:off x="65532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FFFFFF"/>
                </a:solidFill>
              </a:defRPr>
            </a:lvl1pPr>
          </a:lstStyle>
          <a:p>
            <a:pPr>
              <a:defRPr/>
            </a:pPr>
            <a:fld id="{80629AFF-DFE6-2C44-BDE0-47FF778C0DC7}" type="slidenum">
              <a:rPr lang="zh-CN" altLang="en-US"/>
              <a:pPr>
                <a:defRPr/>
              </a:pPr>
              <a:t>‹#›</a:t>
            </a:fld>
            <a:endParaRPr lang="en-US" altLang="zh-CN"/>
          </a:p>
        </p:txBody>
      </p:sp>
    </p:spTree>
  </p:cSld>
  <p:clrMap bg1="dk2" tx1="lt1" bg2="dk1" tx2="lt2" accent1="accent1" accent2="accent2" accent3="accent3" accent4="accent4" accent5="accent5" accent6="accent6" hlink="hlink" folHlink="folHlink"/>
  <p:sldLayoutIdLst>
    <p:sldLayoutId id="2147487250" r:id="rId1"/>
    <p:sldLayoutId id="2147487103" r:id="rId2"/>
    <p:sldLayoutId id="2147487104" r:id="rId3"/>
    <p:sldLayoutId id="2147487105" r:id="rId4"/>
    <p:sldLayoutId id="2147487106" r:id="rId5"/>
    <p:sldLayoutId id="2147487107" r:id="rId6"/>
    <p:sldLayoutId id="2147487108" r:id="rId7"/>
    <p:sldLayoutId id="2147487109" r:id="rId8"/>
    <p:sldLayoutId id="2147487110" r:id="rId9"/>
    <p:sldLayoutId id="2147487111" r:id="rId10"/>
    <p:sldLayoutId id="2147487112" r:id="rId11"/>
  </p:sldLayoutIdLst>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86786"/>
                                        </p:tgtEl>
                                        <p:attrNameLst>
                                          <p:attrName>style.visibility</p:attrName>
                                        </p:attrNameLst>
                                      </p:cBhvr>
                                      <p:to>
                                        <p:strVal val="visible"/>
                                      </p:to>
                                    </p:set>
                                    <p:anim calcmode="lin" valueType="num">
                                      <p:cBhvr additive="base">
                                        <p:cTn id="7" dur="500" fill="hold"/>
                                        <p:tgtEl>
                                          <p:spTgt spid="886786"/>
                                        </p:tgtEl>
                                        <p:attrNameLst>
                                          <p:attrName>ppt_x</p:attrName>
                                        </p:attrNameLst>
                                      </p:cBhvr>
                                      <p:tavLst>
                                        <p:tav tm="0">
                                          <p:val>
                                            <p:strVal val="0-#ppt_w/2"/>
                                          </p:val>
                                        </p:tav>
                                        <p:tav tm="100000">
                                          <p:val>
                                            <p:strVal val="#ppt_x"/>
                                          </p:val>
                                        </p:tav>
                                      </p:tavLst>
                                    </p:anim>
                                    <p:anim calcmode="lin" valueType="num">
                                      <p:cBhvr additive="base">
                                        <p:cTn id="8" dur="500" fill="hold"/>
                                        <p:tgtEl>
                                          <p:spTgt spid="886786"/>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886786"/>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786" grpId="0" animBg="1"/>
    </p:bldLst>
  </p:timing>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Times New Roman"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685800" y="609600"/>
            <a:ext cx="8077200" cy="11430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ltLang="zh-CN"/>
              <a:t>Click to edit Master title style</a:t>
            </a:r>
          </a:p>
        </p:txBody>
      </p:sp>
      <p:sp>
        <p:nvSpPr>
          <p:cNvPr id="75779"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890884" name="Rectangle 4"/>
          <p:cNvSpPr>
            <a:spLocks noGrp="1" noChangeArrowheads="1"/>
          </p:cNvSpPr>
          <p:nvPr>
            <p:ph type="dt" sz="half" idx="2"/>
          </p:nvPr>
        </p:nvSpPr>
        <p:spPr bwMode="auto">
          <a:xfrm>
            <a:off x="1524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charset="0"/>
                <a:ea typeface="ＭＳ Ｐゴシック" charset="0"/>
                <a:cs typeface="+mn-cs"/>
              </a:defRPr>
            </a:lvl1pPr>
          </a:lstStyle>
          <a:p>
            <a:pPr>
              <a:defRPr/>
            </a:pPr>
            <a:endParaRPr lang="en-US"/>
          </a:p>
        </p:txBody>
      </p:sp>
      <p:sp>
        <p:nvSpPr>
          <p:cNvPr id="890885" name="Rectangle 5"/>
          <p:cNvSpPr>
            <a:spLocks noGrp="1" noChangeArrowheads="1"/>
          </p:cNvSpPr>
          <p:nvPr>
            <p:ph type="ftr" sz="quarter" idx="3"/>
          </p:nvPr>
        </p:nvSpPr>
        <p:spPr bwMode="auto">
          <a:xfrm>
            <a:off x="3122613" y="6248400"/>
            <a:ext cx="28956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rebuchet MS" charset="0"/>
                <a:ea typeface="ＭＳ Ｐゴシック" charset="0"/>
                <a:cs typeface="+mn-cs"/>
              </a:defRPr>
            </a:lvl1pPr>
          </a:lstStyle>
          <a:p>
            <a:pPr>
              <a:defRPr/>
            </a:pPr>
            <a:endParaRPr lang="en-US"/>
          </a:p>
        </p:txBody>
      </p:sp>
      <p:sp>
        <p:nvSpPr>
          <p:cNvPr id="890886" name="Rectangle 6"/>
          <p:cNvSpPr>
            <a:spLocks noGrp="1" noChangeArrowheads="1"/>
          </p:cNvSpPr>
          <p:nvPr>
            <p:ph type="sldNum" sz="quarter" idx="4"/>
          </p:nvPr>
        </p:nvSpPr>
        <p:spPr bwMode="auto">
          <a:xfrm>
            <a:off x="6858000" y="6248400"/>
            <a:ext cx="1905000" cy="4572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rebuchet MS" charset="0"/>
              </a:defRPr>
            </a:lvl1pPr>
          </a:lstStyle>
          <a:p>
            <a:pPr>
              <a:defRPr/>
            </a:pPr>
            <a:fld id="{50456F81-58F6-6947-9025-FCB4D8496483}"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7251" r:id="rId1"/>
    <p:sldLayoutId id="2147487113" r:id="rId2"/>
    <p:sldLayoutId id="2147487114" r:id="rId3"/>
    <p:sldLayoutId id="2147487115" r:id="rId4"/>
    <p:sldLayoutId id="2147487116" r:id="rId5"/>
    <p:sldLayoutId id="2147487117" r:id="rId6"/>
    <p:sldLayoutId id="2147487118" r:id="rId7"/>
    <p:sldLayoutId id="2147487119" r:id="rId8"/>
    <p:sldLayoutId id="2147487120" r:id="rId9"/>
    <p:sldLayoutId id="2147487121" r:id="rId10"/>
    <p:sldLayoutId id="2147487122" r:id="rId11"/>
  </p:sldLayoutIdLst>
  <p:transition xmlns:p14="http://schemas.microsoft.com/office/powerpoint/2010/main">
    <p:random/>
  </p:transition>
  <p:txStyles>
    <p:titleStyle>
      <a:lvl1pPr algn="r" rtl="0" eaLnBrk="0" fontAlgn="base" hangingPunct="0">
        <a:spcBef>
          <a:spcPct val="0"/>
        </a:spcBef>
        <a:spcAft>
          <a:spcPct val="0"/>
        </a:spcAft>
        <a:defRPr sz="4400" i="1">
          <a:solidFill>
            <a:schemeClr val="tx2"/>
          </a:solidFill>
          <a:latin typeface="+mj-lt"/>
          <a:ea typeface="MS PGothic" panose="020B0600070205080204" pitchFamily="34" charset="-128"/>
          <a:cs typeface="MS PGothic" charset="0"/>
        </a:defRPr>
      </a:lvl1pPr>
      <a:lvl2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2pPr>
      <a:lvl3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3pPr>
      <a:lvl4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4pPr>
      <a:lvl5pPr algn="r" rtl="0" eaLnBrk="0" fontAlgn="base" hangingPunct="0">
        <a:spcBef>
          <a:spcPct val="0"/>
        </a:spcBef>
        <a:spcAft>
          <a:spcPct val="0"/>
        </a:spcAft>
        <a:defRPr sz="4400" i="1">
          <a:solidFill>
            <a:schemeClr val="tx2"/>
          </a:solidFill>
          <a:latin typeface="Trebuchet MS" charset="0"/>
          <a:ea typeface="MS PGothic" panose="020B0600070205080204" pitchFamily="34" charset="-128"/>
          <a:cs typeface="MS PGothic" charset="0"/>
        </a:defRPr>
      </a:lvl5pPr>
      <a:lvl6pPr marL="4572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rebuchet MS"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880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charset="0"/>
                <a:cs typeface="Arial" charset="0"/>
              </a:defRPr>
            </a:lvl1pPr>
          </a:lstStyle>
          <a:p>
            <a:pPr>
              <a:defRPr/>
            </a:pPr>
            <a:endParaRPr lang="en-GB"/>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smtClean="0">
                <a:solidFill>
                  <a:srgbClr val="000000"/>
                </a:solidFill>
                <a:latin typeface="Arial" charset="0"/>
                <a:cs typeface="Arial" charset="0"/>
              </a:defRPr>
            </a:lvl1pPr>
          </a:lstStyle>
          <a:p>
            <a:pPr>
              <a:defRPr/>
            </a:pPr>
            <a:fld id="{BA25D3D7-E6FD-1243-88FE-5931705A3C0A}"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7252" r:id="rId1"/>
    <p:sldLayoutId id="2147487253" r:id="rId2"/>
    <p:sldLayoutId id="2147487254" r:id="rId3"/>
    <p:sldLayoutId id="2147487255" r:id="rId4"/>
    <p:sldLayoutId id="2147487256" r:id="rId5"/>
    <p:sldLayoutId id="2147487257" r:id="rId6"/>
    <p:sldLayoutId id="2147487258" r:id="rId7"/>
    <p:sldLayoutId id="2147487259" r:id="rId8"/>
    <p:sldLayoutId id="2147487260" r:id="rId9"/>
    <p:sldLayoutId id="2147487261" r:id="rId10"/>
    <p:sldLayoutId id="2147487262" r:id="rId11"/>
  </p:sldLayoutIdLst>
  <p:transition xmlns:p14="http://schemas.microsoft.com/office/powerpoint/2010/main">
    <p:random/>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47.xml"/><Relationship Id="rId2" Type="http://schemas.openxmlformats.org/officeDocument/2006/relationships/notesSlide" Target="../notesSlides/notesSlide5.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gif"/><Relationship Id="rId1" Type="http://schemas.openxmlformats.org/officeDocument/2006/relationships/slideLayout" Target="../slideLayouts/slideLayout63.xml"/><Relationship Id="rId2"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80.xml"/><Relationship Id="rId2"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5" Type="http://schemas.openxmlformats.org/officeDocument/2006/relationships/image" Target="../media/image31.jpeg"/><Relationship Id="rId1" Type="http://schemas.openxmlformats.org/officeDocument/2006/relationships/slideLayout" Target="../slideLayouts/slideLayout85.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8.xml"/><Relationship Id="rId2" Type="http://schemas.openxmlformats.org/officeDocument/2006/relationships/notesSlide" Target="../notesSlides/notesSlide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notesSlide" Target="../notesSlides/notesSlide11.xml"/><Relationship Id="rId3" Type="http://schemas.openxmlformats.org/officeDocument/2006/relationships/image" Target="../media/image3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0.xml"/><Relationship Id="rId2" Type="http://schemas.openxmlformats.org/officeDocument/2006/relationships/notesSlide" Target="../notesSlides/notesSlide12.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47.xml"/><Relationship Id="rId2"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image" Target="../media/image2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5.xml"/><Relationship Id="rId3" Type="http://schemas.openxmlformats.org/officeDocument/2006/relationships/image" Target="../media/image23.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80.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1" Type="http://schemas.openxmlformats.org/officeDocument/2006/relationships/slideLayout" Target="../slideLayouts/slideLayout80.xml"/><Relationship Id="rId2"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4" Type="http://schemas.openxmlformats.org/officeDocument/2006/relationships/image" Target="../media/image37.jpeg"/><Relationship Id="rId1" Type="http://schemas.openxmlformats.org/officeDocument/2006/relationships/slideLayout" Target="../slideLayouts/slideLayout52.xml"/><Relationship Id="rId2" Type="http://schemas.openxmlformats.org/officeDocument/2006/relationships/notesSlide" Target="../notesSlides/notesSlide1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19.xml"/><Relationship Id="rId3" Type="http://schemas.openxmlformats.org/officeDocument/2006/relationships/image" Target="../media/image2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1.xml"/><Relationship Id="rId3" Type="http://schemas.openxmlformats.org/officeDocument/2006/relationships/image" Target="../media/image3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8.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4.xml"/><Relationship Id="rId3" Type="http://schemas.openxmlformats.org/officeDocument/2006/relationships/image" Target="../media/image40.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25.xml"/><Relationship Id="rId3" Type="http://schemas.openxmlformats.org/officeDocument/2006/relationships/image" Target="../media/image4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2.xml"/><Relationship Id="rId2" Type="http://schemas.openxmlformats.org/officeDocument/2006/relationships/notesSlide" Target="../notesSlides/notesSlide26.xml"/><Relationship Id="rId3" Type="http://schemas.openxmlformats.org/officeDocument/2006/relationships/image" Target="../media/image32.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1.xml"/><Relationship Id="rId2" Type="http://schemas.openxmlformats.org/officeDocument/2006/relationships/notesSlide" Target="../notesSlides/notesSlide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0.xml"/><Relationship Id="rId2" Type="http://schemas.openxmlformats.org/officeDocument/2006/relationships/notesSlide" Target="../notesSlides/notesSlide29.xml"/><Relationship Id="rId3" Type="http://schemas.openxmlformats.org/officeDocument/2006/relationships/image" Target="../media/image43.jpeg"/></Relationships>
</file>

<file path=ppt/slides/_rels/slide39.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44.jpeg"/><Relationship Id="rId1" Type="http://schemas.openxmlformats.org/officeDocument/2006/relationships/slideLayout" Target="../slideLayouts/slideLayout52.xml"/><Relationship Id="rId2" Type="http://schemas.openxmlformats.org/officeDocument/2006/relationships/notesSlide" Target="../notesSlides/notesSlide3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2.xml"/><Relationship Id="rId3" Type="http://schemas.openxmlformats.org/officeDocument/2006/relationships/image" Target="../media/image45.jpeg"/></Relationships>
</file>

<file path=ppt/slides/_rels/slide42.xml.rels><?xml version="1.0" encoding="UTF-8" standalone="yes"?>
<Relationships xmlns="http://schemas.openxmlformats.org/package/2006/relationships"><Relationship Id="rId3" Type="http://schemas.openxmlformats.org/officeDocument/2006/relationships/audio" Target="../media/audio1.bin"/><Relationship Id="rId4" Type="http://schemas.openxmlformats.org/officeDocument/2006/relationships/image" Target="../media/image44.jpeg"/><Relationship Id="rId1" Type="http://schemas.openxmlformats.org/officeDocument/2006/relationships/slideLayout" Target="../slideLayouts/slideLayout52.xml"/><Relationship Id="rId2" Type="http://schemas.openxmlformats.org/officeDocument/2006/relationships/notesSlide" Target="../notesSlides/notesSlide3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34.xml"/><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7.xml"/><Relationship Id="rId2" Type="http://schemas.openxmlformats.org/officeDocument/2006/relationships/image" Target="../media/image2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8.xml"/><Relationship Id="rId2" Type="http://schemas.openxmlformats.org/officeDocument/2006/relationships/image" Target="../media/image47.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36.xml"/><Relationship Id="rId3" Type="http://schemas.openxmlformats.org/officeDocument/2006/relationships/image" Target="../media/image49.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37.xml"/><Relationship Id="rId3" Type="http://schemas.openxmlformats.org/officeDocument/2006/relationships/image" Target="../media/image5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38.xml"/><Relationship Id="rId3" Type="http://schemas.openxmlformats.org/officeDocument/2006/relationships/image" Target="../media/image51.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90.xml"/><Relationship Id="rId2" Type="http://schemas.openxmlformats.org/officeDocument/2006/relationships/notesSlide" Target="../notesSlides/notesSlide39.xml"/><Relationship Id="rId3" Type="http://schemas.openxmlformats.org/officeDocument/2006/relationships/image" Target="../media/image5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40.xml"/><Relationship Id="rId3" Type="http://schemas.openxmlformats.org/officeDocument/2006/relationships/image" Target="../media/image5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2.xml"/><Relationship Id="rId2" Type="http://schemas.openxmlformats.org/officeDocument/2006/relationships/notesSlide" Target="../notesSlides/notesSlide41.xml"/><Relationship Id="rId3"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43.xml"/><Relationship Id="rId3" Type="http://schemas.openxmlformats.org/officeDocument/2006/relationships/image" Target="../media/image54.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13.xml"/><Relationship Id="rId2" Type="http://schemas.openxmlformats.org/officeDocument/2006/relationships/notesSlide" Target="../notesSlides/notesSlide44.xml"/><Relationship Id="rId3" Type="http://schemas.openxmlformats.org/officeDocument/2006/relationships/image" Target="../media/image5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29.xml"/><Relationship Id="rId2" Type="http://schemas.openxmlformats.org/officeDocument/2006/relationships/notesSlide" Target="../notesSlides/notesSlide4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40.xml"/><Relationship Id="rId2" Type="http://schemas.openxmlformats.org/officeDocument/2006/relationships/image" Target="../media/image56.jpeg"/></Relationships>
</file>

<file path=ppt/slides/_rels/slide58.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1" Type="http://schemas.openxmlformats.org/officeDocument/2006/relationships/slideLayout" Target="../slideLayouts/slideLayout240.xml"/><Relationship Id="rId2" Type="http://schemas.openxmlformats.org/officeDocument/2006/relationships/image" Target="../media/image5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46.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47.xml"/><Relationship Id="rId3" Type="http://schemas.openxmlformats.org/officeDocument/2006/relationships/image" Target="../media/image4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1.xml"/><Relationship Id="rId2" Type="http://schemas.openxmlformats.org/officeDocument/2006/relationships/notesSlide" Target="../notesSlides/notesSlide48.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49.xml"/><Relationship Id="rId3" Type="http://schemas.openxmlformats.org/officeDocument/2006/relationships/image" Target="../media/image4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50.xml"/><Relationship Id="rId3" Type="http://schemas.openxmlformats.org/officeDocument/2006/relationships/image" Target="../media/image4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53.xml"/><Relationship Id="rId3" Type="http://schemas.openxmlformats.org/officeDocument/2006/relationships/image" Target="../media/image49.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54.xml"/><Relationship Id="rId3" Type="http://schemas.openxmlformats.org/officeDocument/2006/relationships/image" Target="../media/image50.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84.xml"/><Relationship Id="rId2" Type="http://schemas.openxmlformats.org/officeDocument/2006/relationships/notesSlide" Target="../notesSlides/notesSlide55.xml"/><Relationship Id="rId3" Type="http://schemas.openxmlformats.org/officeDocument/2006/relationships/image" Target="../media/image51.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5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image" Target="../media/image22.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6.xml"/><Relationship Id="rId2" Type="http://schemas.openxmlformats.org/officeDocument/2006/relationships/notesSlide" Target="../notesSlides/notesSlide58.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3.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78.xml"/><Relationship Id="rId2" Type="http://schemas.openxmlformats.org/officeDocument/2006/relationships/notesSlide" Target="../notesSlides/notesSlide4.xml"/><Relationship Id="rId3"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2"/>
          <p:cNvSpPr>
            <a:spLocks noGrp="1" noChangeArrowheads="1"/>
          </p:cNvSpPr>
          <p:nvPr>
            <p:ph type="ctrTitle"/>
          </p:nvPr>
        </p:nvSpPr>
        <p:spPr>
          <a:xfrm>
            <a:off x="457200" y="685800"/>
            <a:ext cx="8229600" cy="2362200"/>
          </a:xfrm>
        </p:spPr>
        <p:txBody>
          <a:bodyPr/>
          <a:lstStyle/>
          <a:p>
            <a:pPr eaLnBrk="1" hangingPunct="1"/>
            <a:r>
              <a:rPr kumimoji="0" lang="zh-CN" altLang="en-US" sz="7200">
                <a:latin typeface="Arial" charset="0"/>
                <a:ea typeface="SimHei" charset="0"/>
              </a:rPr>
              <a:t>解经大纲</a:t>
            </a:r>
          </a:p>
        </p:txBody>
      </p:sp>
      <p:sp>
        <p:nvSpPr>
          <p:cNvPr id="101380"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ea typeface="Osaka" charset="0"/>
                <a:cs typeface="Osaka" charset="0"/>
              </a:rPr>
              <a:t>31</a:t>
            </a:r>
            <a:endParaRPr lang="en-US" altLang="zh-CN">
              <a:solidFill>
                <a:srgbClr val="FFFFFF"/>
              </a:solidFill>
              <a:latin typeface="Arial" charset="0"/>
              <a:ea typeface="Osaka" charset="0"/>
              <a:cs typeface="Osaka" charset="0"/>
            </a:endParaRPr>
          </a:p>
        </p:txBody>
      </p:sp>
      <p:sp>
        <p:nvSpPr>
          <p:cNvPr id="302083" name="Rectangle 5"/>
          <p:cNvSpPr>
            <a:spLocks noGrp="1" noChangeArrowheads="1"/>
          </p:cNvSpPr>
          <p:nvPr>
            <p:ph type="subTitle" idx="1"/>
          </p:nvPr>
        </p:nvSpPr>
        <p:spPr/>
        <p:txBody>
          <a:bodyPr/>
          <a:lstStyle/>
          <a:p>
            <a:pPr eaLnBrk="1" hangingPunct="1">
              <a:buFont typeface="Wingdings" charset="0"/>
              <a:buNone/>
            </a:pPr>
            <a:r>
              <a:rPr kumimoji="0" lang="zh-CN" altLang="en-US" sz="4800" b="1">
                <a:latin typeface="SimHei" charset="0"/>
                <a:ea typeface="Osaka" charset="0"/>
                <a:cs typeface="SimHei" charset="0"/>
              </a:rPr>
              <a:t>如何根据经文</a:t>
            </a:r>
            <a:r>
              <a:rPr kumimoji="0" lang="en-US" altLang="zh-CN" sz="4800" b="1">
                <a:latin typeface="SimHei" charset="0"/>
                <a:ea typeface="Osaka" charset="0"/>
                <a:cs typeface="SimHei" charset="0"/>
              </a:rPr>
              <a:t/>
            </a:r>
            <a:br>
              <a:rPr kumimoji="0" lang="en-US" altLang="zh-CN" sz="4800" b="1">
                <a:latin typeface="SimHei" charset="0"/>
                <a:ea typeface="Osaka" charset="0"/>
                <a:cs typeface="SimHei" charset="0"/>
              </a:rPr>
            </a:br>
            <a:r>
              <a:rPr kumimoji="0" lang="zh-CN" altLang="en-US" sz="4800" b="1">
                <a:latin typeface="SimHei" charset="0"/>
                <a:ea typeface="Osaka" charset="0"/>
                <a:cs typeface="SimHei" charset="0"/>
              </a:rPr>
              <a:t>撰写大纲</a:t>
            </a:r>
          </a:p>
        </p:txBody>
      </p:sp>
      <p:sp>
        <p:nvSpPr>
          <p:cNvPr id="143365" name="Text Box 5"/>
          <p:cNvSpPr txBox="1">
            <a:spLocks noChangeArrowheads="1"/>
          </p:cNvSpPr>
          <p:nvPr/>
        </p:nvSpPr>
        <p:spPr bwMode="auto">
          <a:xfrm>
            <a:off x="4038600" y="6096000"/>
            <a:ext cx="5029200" cy="762000"/>
          </a:xfrm>
          <a:prstGeom prst="rect">
            <a:avLst/>
          </a:prstGeom>
          <a:noFill/>
          <a:ln>
            <a:noFill/>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defRPr/>
            </a:pPr>
            <a:r>
              <a:rPr lang="zh-CN" altLang="en-US" smtClean="0">
                <a:solidFill>
                  <a:srgbClr val="FFFFFF"/>
                </a:solidFill>
                <a:latin typeface="SimHei" charset="0"/>
                <a:ea typeface="SimHei" charset="0"/>
                <a:cs typeface="Osaka" charset="0"/>
              </a:rPr>
              <a:t>顾力凯博士</a:t>
            </a:r>
            <a:r>
              <a:rPr lang="en-US" altLang="zh-CN" smtClean="0">
                <a:solidFill>
                  <a:srgbClr val="FFFFFF"/>
                </a:solidFill>
                <a:latin typeface="SimHei" charset="0"/>
                <a:ea typeface="Arial" charset="0"/>
                <a:cs typeface="Arial" charset="0"/>
              </a:rPr>
              <a:t> </a:t>
            </a:r>
            <a:r>
              <a:rPr lang="zh-CN" altLang="en-US" smtClean="0">
                <a:solidFill>
                  <a:srgbClr val="FFFFFF"/>
                </a:solidFill>
                <a:latin typeface="SimHei" charset="0"/>
                <a:ea typeface="SimHei" charset="0"/>
                <a:cs typeface="Osaka" charset="0"/>
              </a:rPr>
              <a:t>新加坡神学院</a:t>
            </a:r>
            <a:endParaRPr lang="en-US" altLang="ja-JP" smtClean="0">
              <a:solidFill>
                <a:srgbClr val="FFFFFF"/>
              </a:solidFill>
              <a:latin typeface="SimHei" charset="0"/>
              <a:cs typeface="Arial" charset="0"/>
            </a:endParaRPr>
          </a:p>
          <a:p>
            <a:pPr algn="ctr" eaLnBrk="1" hangingPunct="1">
              <a:defRPr/>
            </a:pPr>
            <a:r>
              <a:rPr lang="en-US" altLang="zh-CN" sz="2000" smtClean="0">
                <a:solidFill>
                  <a:srgbClr val="FFFFFF"/>
                </a:solidFill>
                <a:latin typeface="Arial" charset="0"/>
                <a:cs typeface="Arial" charset="0"/>
              </a:rPr>
              <a:t>www.biblestudydownloads.com</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13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38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 descr="forgive.jpg"/>
          <p:cNvPicPr>
            <a:picLocks noChangeAspect="1"/>
          </p:cNvPicPr>
          <p:nvPr/>
        </p:nvPicPr>
        <p:blipFill>
          <a:blip r:embed="rId2">
            <a:extLst>
              <a:ext uri="{28A0092B-C50C-407E-A947-70E740481C1C}">
                <a14:useLocalDpi xmlns:a14="http://schemas.microsoft.com/office/drawing/2010/main" val="0"/>
              </a:ext>
            </a:extLst>
          </a:blip>
          <a:srcRect r="11436"/>
          <a:stretch>
            <a:fillRect/>
          </a:stretch>
        </p:blipFill>
        <p:spPr bwMode="auto">
          <a:xfrm>
            <a:off x="0" y="0"/>
            <a:ext cx="9207500"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228600" y="2209800"/>
            <a:ext cx="6781800" cy="1090613"/>
          </a:xfrm>
          <a:effectLst>
            <a:outerShdw blurRad="50800" dist="38100" dir="2700000" rotWithShape="0">
              <a:srgbClr val="000000">
                <a:alpha val="42998"/>
              </a:srgbClr>
            </a:outerShdw>
          </a:effectLst>
        </p:spPr>
        <p:txBody>
          <a:bodyPr/>
          <a:lstStyle/>
          <a:p>
            <a:pPr algn="l" eaLnBrk="1" hangingPunct="1">
              <a:defRPr/>
            </a:pPr>
            <a:r>
              <a:rPr lang="zh-TW" altLang="en-US" sz="6000" dirty="0">
                <a:solidFill>
                  <a:srgbClr val="FFFFFF"/>
                </a:solidFill>
                <a:ea typeface="ＭＳ Ｐゴシック" charset="0"/>
                <a:cs typeface="ＭＳ Ｐゴシック" charset="0"/>
              </a:rPr>
              <a:t>重点</a:t>
            </a:r>
            <a:r>
              <a:rPr lang="en-US" altLang="zh-TW" sz="6000" dirty="0">
                <a:solidFill>
                  <a:srgbClr val="FFFFFF"/>
                </a:solidFill>
                <a:ea typeface="ＭＳ Ｐゴシック" charset="0"/>
                <a:cs typeface="ＭＳ Ｐゴシック" charset="0"/>
              </a:rPr>
              <a:t>:</a:t>
            </a:r>
            <a:endParaRPr lang="en-US" dirty="0">
              <a:solidFill>
                <a:srgbClr val="FFFFFF"/>
              </a:solidFill>
              <a:ea typeface="ＭＳ Ｐゴシック" charset="0"/>
              <a:cs typeface="ＭＳ Ｐゴシック" charset="0"/>
            </a:endParaRPr>
          </a:p>
        </p:txBody>
      </p:sp>
      <p:sp>
        <p:nvSpPr>
          <p:cNvPr id="1138691" name="Rectangle 3"/>
          <p:cNvSpPr>
            <a:spLocks noGrp="1" noChangeArrowheads="1"/>
          </p:cNvSpPr>
          <p:nvPr>
            <p:ph type="subTitle" idx="1"/>
          </p:nvPr>
        </p:nvSpPr>
        <p:spPr>
          <a:xfrm>
            <a:off x="1219200" y="3429000"/>
            <a:ext cx="6781800" cy="3198813"/>
          </a:xfrm>
          <a:effectLst>
            <a:outerShdw blurRad="50800" dist="38100" dir="2700000" rotWithShape="0">
              <a:srgbClr val="000000">
                <a:alpha val="42998"/>
              </a:srgbClr>
            </a:outerShdw>
          </a:effectLst>
        </p:spPr>
        <p:txBody>
          <a:bodyPr/>
          <a:lstStyle/>
          <a:p>
            <a:pPr eaLnBrk="1" hangingPunct="1">
              <a:buClrTx/>
              <a:buSzTx/>
              <a:defRPr/>
            </a:pPr>
            <a:r>
              <a:rPr lang="zh-CN" altLang="en-US" sz="4800" b="1" dirty="0">
                <a:solidFill>
                  <a:srgbClr val="FFFFFF"/>
                </a:solidFill>
                <a:effectLst>
                  <a:glow rad="152400">
                    <a:srgbClr val="000000"/>
                  </a:glow>
                </a:effectLst>
                <a:latin typeface="黑体" charset="0"/>
                <a:ea typeface="黑体" charset="0"/>
                <a:cs typeface="黑体" charset="0"/>
              </a:rPr>
              <a:t>我们必须正确帮忙</a:t>
            </a:r>
            <a:r>
              <a:rPr lang="zh-CN" altLang="en-US" sz="4800" b="1" u="sng" dirty="0">
                <a:solidFill>
                  <a:srgbClr val="FFFF00"/>
                </a:solidFill>
                <a:effectLst>
                  <a:glow rad="152400">
                    <a:srgbClr val="000000"/>
                  </a:glow>
                </a:effectLst>
                <a:latin typeface="黑体" charset="0"/>
                <a:ea typeface="黑体" charset="0"/>
                <a:cs typeface="黑体" charset="0"/>
              </a:rPr>
              <a:t>恢复</a:t>
            </a:r>
            <a:r>
              <a:rPr lang="zh-CN" altLang="en-US" sz="4800" b="1" dirty="0">
                <a:solidFill>
                  <a:srgbClr val="FFFFFF"/>
                </a:solidFill>
                <a:effectLst>
                  <a:glow rad="152400">
                    <a:srgbClr val="000000"/>
                  </a:glow>
                </a:effectLst>
                <a:latin typeface="黑体" charset="0"/>
                <a:ea typeface="黑体" charset="0"/>
                <a:cs typeface="黑体" charset="0"/>
              </a:rPr>
              <a:t>犯罪的会友因为我们是</a:t>
            </a:r>
            <a:r>
              <a:rPr lang="zh-CN" altLang="en-US" sz="4800" b="1" u="sng" dirty="0">
                <a:solidFill>
                  <a:srgbClr val="FFFF00"/>
                </a:solidFill>
                <a:effectLst>
                  <a:glow rad="152400">
                    <a:srgbClr val="000000"/>
                  </a:glow>
                </a:effectLst>
                <a:latin typeface="黑体" charset="0"/>
                <a:ea typeface="黑体" charset="0"/>
                <a:cs typeface="黑体" charset="0"/>
              </a:rPr>
              <a:t>代表</a:t>
            </a:r>
            <a:r>
              <a:rPr lang="zh-CN" altLang="en-US" sz="4800" b="1" dirty="0">
                <a:solidFill>
                  <a:srgbClr val="FFFFFF"/>
                </a:solidFill>
                <a:effectLst>
                  <a:glow rad="152400">
                    <a:srgbClr val="000000"/>
                  </a:glow>
                </a:effectLst>
                <a:latin typeface="黑体" charset="0"/>
                <a:ea typeface="黑体" charset="0"/>
                <a:cs typeface="黑体" charset="0"/>
              </a:rPr>
              <a:t>神在做事</a:t>
            </a:r>
          </a:p>
        </p:txBody>
      </p:sp>
      <p:sp>
        <p:nvSpPr>
          <p:cNvPr id="106502" name="Down Arrow 5"/>
          <p:cNvSpPr>
            <a:spLocks noChangeArrowheads="1"/>
          </p:cNvSpPr>
          <p:nvPr/>
        </p:nvSpPr>
        <p:spPr bwMode="auto">
          <a:xfrm>
            <a:off x="4038600" y="1447800"/>
            <a:ext cx="762000" cy="1752600"/>
          </a:xfrm>
          <a:prstGeom prst="downArrow">
            <a:avLst>
              <a:gd name="adj1" fmla="val 50000"/>
              <a:gd name="adj2" fmla="val 50004"/>
            </a:avLst>
          </a:prstGeom>
          <a:solidFill>
            <a:schemeClr val="accent1"/>
          </a:solidFill>
          <a:ln w="9525">
            <a:solidFill>
              <a:schemeClr val="tx1"/>
            </a:solidFill>
            <a:round/>
            <a:headEnd/>
            <a:tailEnd/>
          </a:ln>
        </p:spPr>
        <p:txBody>
          <a:bodyPr/>
          <a:lstStyle/>
          <a:p>
            <a:endParaRPr lang="en-US">
              <a:solidFill>
                <a:srgbClr val="FFFFFF"/>
              </a:solidFill>
              <a:latin typeface="Arial" charset="0"/>
            </a:endParaRPr>
          </a:p>
        </p:txBody>
      </p:sp>
      <p:sp>
        <p:nvSpPr>
          <p:cNvPr id="5" name="Rectangle 2"/>
          <p:cNvSpPr txBox="1">
            <a:spLocks noChangeArrowheads="1"/>
          </p:cNvSpPr>
          <p:nvPr/>
        </p:nvSpPr>
        <p:spPr bwMode="auto">
          <a:xfrm>
            <a:off x="0" y="0"/>
            <a:ext cx="9144000" cy="1524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b="1" u="sng">
                <a:solidFill>
                  <a:srgbClr val="E5FFFF"/>
                </a:solidFill>
                <a:latin typeface="Arial" charset="0"/>
              </a:rPr>
              <a:t>Exegetical Idea</a:t>
            </a:r>
            <a:r>
              <a:rPr lang="en-US" b="1">
                <a:solidFill>
                  <a:srgbClr val="E5FFFF"/>
                </a:solidFill>
                <a:latin typeface="Arial" charset="0"/>
              </a:rPr>
              <a:t>: </a:t>
            </a:r>
            <a:r>
              <a:rPr kumimoji="1" lang="en-US" b="1">
                <a:solidFill>
                  <a:srgbClr val="E5FFFF"/>
                </a:solidFill>
                <a:latin typeface="Arial" charset="0"/>
              </a:rPr>
              <a:t>The </a:t>
            </a:r>
            <a:r>
              <a:rPr kumimoji="1" lang="en-US" b="1">
                <a:solidFill>
                  <a:srgbClr val="FFFF00"/>
                </a:solidFill>
                <a:latin typeface="Arial" charset="0"/>
              </a:rPr>
              <a:t>reason </a:t>
            </a:r>
            <a:r>
              <a:rPr kumimoji="1" lang="en-US" b="1">
                <a:solidFill>
                  <a:srgbClr val="E5FFFF"/>
                </a:solidFill>
                <a:latin typeface="Arial" charset="0"/>
              </a:rPr>
              <a:t>the church should restore a sinning Christian correctly is because this restoration is carried out as an extension of God</a:t>
            </a:r>
            <a:r>
              <a:rPr kumimoji="1" lang="ja-JP" altLang="en-US" b="1">
                <a:solidFill>
                  <a:srgbClr val="E5FFFF"/>
                </a:solidFill>
                <a:latin typeface="Arial" charset="0"/>
              </a:rPr>
              <a:t>’</a:t>
            </a:r>
            <a:r>
              <a:rPr kumimoji="1" lang="en-US" altLang="ja-JP" b="1">
                <a:solidFill>
                  <a:srgbClr val="E5FFFF"/>
                </a:solidFill>
                <a:latin typeface="Arial" charset="0"/>
              </a:rPr>
              <a:t>s authority.</a:t>
            </a:r>
            <a:endParaRPr lang="en-US" b="1">
              <a:solidFill>
                <a:srgbClr val="FFFF00"/>
              </a:solidFill>
              <a:latin typeface="Arial" charset="0"/>
            </a:endParaRPr>
          </a:p>
        </p:txBody>
      </p:sp>
      <p:sp>
        <p:nvSpPr>
          <p:cNvPr id="315398" name="Text Box 4"/>
          <p:cNvSpPr txBox="1">
            <a:spLocks noChangeArrowheads="1"/>
          </p:cNvSpPr>
          <p:nvPr/>
        </p:nvSpPr>
        <p:spPr bwMode="auto">
          <a:xfrm>
            <a:off x="8423275"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b="1">
                <a:solidFill>
                  <a:srgbClr val="FFFFFF"/>
                </a:solidFill>
                <a:latin typeface="Arial" charset="0"/>
                <a:cs typeface="Arial" charset="0"/>
              </a:rPr>
              <a:t>93</a:t>
            </a:r>
            <a:endParaRPr lang="en-US">
              <a:solidFill>
                <a:srgbClr val="FFFFFF"/>
              </a:solidFill>
              <a:latin typeface="Arial" charset="0"/>
              <a:cs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106502"/>
                                        </p:tgtEl>
                                        <p:attrNameLst>
                                          <p:attrName>style.visibility</p:attrName>
                                        </p:attrNameLst>
                                      </p:cBhvr>
                                      <p:to>
                                        <p:strVal val="visible"/>
                                      </p:to>
                                    </p:set>
                                    <p:animEffect transition="in" filter="wipe(up)">
                                      <p:cBhvr>
                                        <p:cTn id="11" dur="500"/>
                                        <p:tgtEl>
                                          <p:spTgt spid="10650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38690"/>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113869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8690" grpId="0"/>
      <p:bldP spid="1138691" grpId="0" build="p"/>
      <p:bldP spid="106502"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16418"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6419"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6182" name="Rectangle 6"/>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946183" name="Rectangle 7"/>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5:23-24</a:t>
            </a:r>
            <a:endParaRPr lang="en-US" altLang="zh-CN" sz="4400">
              <a:solidFill>
                <a:srgbClr val="000000"/>
              </a:solidFill>
              <a:latin typeface="Arial" charset="0"/>
              <a:cs typeface="Arial" charset="0"/>
            </a:endParaRPr>
          </a:p>
        </p:txBody>
      </p:sp>
      <p:sp>
        <p:nvSpPr>
          <p:cNvPr id="946184" name="Rectangle 8"/>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你是</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946185" name="Rectangle 9"/>
          <p:cNvSpPr>
            <a:spLocks noChangeArrowheads="1"/>
          </p:cNvSpPr>
          <p:nvPr/>
        </p:nvSpPr>
        <p:spPr bwMode="auto">
          <a:xfrm>
            <a:off x="0" y="41148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问题</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946186" name="Rectangle 10"/>
          <p:cNvSpPr>
            <a:spLocks noChangeArrowheads="1"/>
          </p:cNvSpPr>
          <p:nvPr/>
        </p:nvSpPr>
        <p:spPr bwMode="auto">
          <a:xfrm>
            <a:off x="2895600" y="3124200"/>
            <a:ext cx="304482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冒犯别人者</a:t>
            </a:r>
            <a:endParaRPr lang="zh-CN" altLang="en-US" sz="4400">
              <a:solidFill>
                <a:srgbClr val="000000"/>
              </a:solidFill>
              <a:latin typeface="SimHei" charset="0"/>
              <a:cs typeface="SimHei" charset="0"/>
            </a:endParaRPr>
          </a:p>
        </p:txBody>
      </p:sp>
      <p:sp>
        <p:nvSpPr>
          <p:cNvPr id="946188" name="Rectangle 12"/>
          <p:cNvSpPr>
            <a:spLocks noChangeArrowheads="1"/>
          </p:cNvSpPr>
          <p:nvPr/>
        </p:nvSpPr>
        <p:spPr bwMode="auto">
          <a:xfrm>
            <a:off x="2895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一般情况</a:t>
            </a:r>
            <a:endParaRPr lang="zh-CN" altLang="en-US" sz="4400">
              <a:solidFill>
                <a:srgbClr val="000000"/>
              </a:solidFill>
              <a:latin typeface="SimHei" charset="0"/>
              <a:cs typeface="SimHei" charset="0"/>
            </a:endParaRPr>
          </a:p>
        </p:txBody>
      </p:sp>
      <p:sp>
        <p:nvSpPr>
          <p:cNvPr id="316426" name="Rectangle 16"/>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cs typeface="SimHei" charset="0"/>
              </a:rPr>
              <a:t>马太福音的人际关系支柱</a:t>
            </a:r>
          </a:p>
        </p:txBody>
      </p:sp>
      <p:pic>
        <p:nvPicPr>
          <p:cNvPr id="316427" name="Picture 15"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46183">
                                            <p:txEl>
                                              <p:pRg st="0" end="0"/>
                                            </p:txEl>
                                          </p:spTgt>
                                        </p:tgtEl>
                                        <p:attrNameLst>
                                          <p:attrName>style.visibility</p:attrName>
                                        </p:attrNameLst>
                                      </p:cBhvr>
                                      <p:to>
                                        <p:strVal val="visible"/>
                                      </p:to>
                                    </p:set>
                                    <p:animEffect transition="in" filter="fade">
                                      <p:cBhvr>
                                        <p:cTn id="7" dur="500"/>
                                        <p:tgtEl>
                                          <p:spTgt spid="9461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46184">
                                            <p:txEl>
                                              <p:pRg st="0" end="0"/>
                                            </p:txEl>
                                          </p:spTgt>
                                        </p:tgtEl>
                                        <p:attrNameLst>
                                          <p:attrName>style.visibility</p:attrName>
                                        </p:attrNameLst>
                                      </p:cBhvr>
                                      <p:to>
                                        <p:strVal val="visible"/>
                                      </p:to>
                                    </p:set>
                                    <p:animEffect transition="in" filter="fade">
                                      <p:cBhvr>
                                        <p:cTn id="12" dur="500"/>
                                        <p:tgtEl>
                                          <p:spTgt spid="94618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46186">
                                            <p:txEl>
                                              <p:pRg st="0" end="0"/>
                                            </p:txEl>
                                          </p:spTgt>
                                        </p:tgtEl>
                                        <p:attrNameLst>
                                          <p:attrName>style.visibility</p:attrName>
                                        </p:attrNameLst>
                                      </p:cBhvr>
                                      <p:to>
                                        <p:strVal val="visible"/>
                                      </p:to>
                                    </p:set>
                                    <p:animEffect transition="in" filter="fade">
                                      <p:cBhvr>
                                        <p:cTn id="17" dur="500"/>
                                        <p:tgtEl>
                                          <p:spTgt spid="946186">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46185">
                                            <p:txEl>
                                              <p:pRg st="0" end="0"/>
                                            </p:txEl>
                                          </p:spTgt>
                                        </p:tgtEl>
                                        <p:attrNameLst>
                                          <p:attrName>style.visibility</p:attrName>
                                        </p:attrNameLst>
                                      </p:cBhvr>
                                      <p:to>
                                        <p:strVal val="visible"/>
                                      </p:to>
                                    </p:set>
                                    <p:animEffect transition="in" filter="fade">
                                      <p:cBhvr>
                                        <p:cTn id="22" dur="500"/>
                                        <p:tgtEl>
                                          <p:spTgt spid="94618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46188">
                                            <p:txEl>
                                              <p:pRg st="0" end="0"/>
                                            </p:txEl>
                                          </p:spTgt>
                                        </p:tgtEl>
                                        <p:attrNameLst>
                                          <p:attrName>style.visibility</p:attrName>
                                        </p:attrNameLst>
                                      </p:cBhvr>
                                      <p:to>
                                        <p:strVal val="visible"/>
                                      </p:to>
                                    </p:set>
                                    <p:animEffect transition="in" filter="fade">
                                      <p:cBhvr>
                                        <p:cTn id="27" dur="500"/>
                                        <p:tgtEl>
                                          <p:spTgt spid="94618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83" grpId="0" build="p" autoUpdateAnimBg="0"/>
      <p:bldP spid="946184" grpId="0" build="p" autoUpdateAnimBg="0"/>
      <p:bldP spid="946185" grpId="0" build="p" autoUpdateAnimBg="0"/>
      <p:bldP spid="946186" grpId="0" build="p" autoUpdateAnimBg="0"/>
      <p:bldP spid="946188"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ChangeArrowheads="1"/>
          </p:cNvSpPr>
          <p:nvPr/>
        </p:nvSpPr>
        <p:spPr bwMode="auto">
          <a:xfrm>
            <a:off x="0" y="0"/>
            <a:ext cx="9144000" cy="6858000"/>
          </a:xfrm>
          <a:prstGeom prst="rect">
            <a:avLst/>
          </a:prstGeom>
          <a:solidFill>
            <a:schemeClr val="bg2"/>
          </a:solidFill>
          <a:ln w="9525">
            <a:solidFill>
              <a:schemeClr val="bg2"/>
            </a:solidFill>
            <a:miter lim="800000"/>
            <a:headEnd/>
            <a:tailEnd/>
          </a:ln>
        </p:spPr>
        <p:txBody>
          <a:bodyPr wrap="none" anchor="ctr"/>
          <a:lstStyle/>
          <a:p>
            <a:endParaRPr lang="zh-CN" altLang="en-US">
              <a:solidFill>
                <a:srgbClr val="FFFFFF"/>
              </a:solidFill>
              <a:latin typeface="Arial" charset="0"/>
            </a:endParaRPr>
          </a:p>
        </p:txBody>
      </p:sp>
      <p:sp>
        <p:nvSpPr>
          <p:cNvPr id="949251" name="Rectangle 3"/>
          <p:cNvSpPr>
            <a:spLocks noGrp="1" noChangeArrowheads="1"/>
          </p:cNvSpPr>
          <p:nvPr>
            <p:ph type="title" idx="4294967295"/>
          </p:nvPr>
        </p:nvSpPr>
        <p:spPr>
          <a:xfrm>
            <a:off x="685800" y="0"/>
            <a:ext cx="7772400" cy="1143000"/>
          </a:xfrm>
        </p:spPr>
        <p:txBody>
          <a:bodyPr/>
          <a:lstStyle/>
          <a:p>
            <a:r>
              <a:rPr lang="zh-CN" altLang="en-US" b="1">
                <a:solidFill>
                  <a:schemeClr val="tx1"/>
                </a:solidFill>
                <a:latin typeface="SimHei" charset="0"/>
                <a:ea typeface="MS PGothic" charset="0"/>
                <a:cs typeface="SimHei" charset="0"/>
              </a:rPr>
              <a:t>马太福音</a:t>
            </a:r>
            <a:r>
              <a:rPr lang="en-US" altLang="ja-JP" b="1">
                <a:solidFill>
                  <a:schemeClr val="tx1"/>
                </a:solidFill>
                <a:latin typeface="SimHei" charset="0"/>
                <a:ea typeface="MS PGothic" charset="0"/>
                <a:cs typeface="SimHei" charset="0"/>
              </a:rPr>
              <a:t> 5:23-24</a:t>
            </a:r>
            <a:endParaRPr lang="en-US" b="1">
              <a:solidFill>
                <a:schemeClr val="tx1"/>
              </a:solidFill>
              <a:latin typeface="SimHei" charset="0"/>
              <a:ea typeface="MS PGothic" charset="0"/>
              <a:cs typeface="SimHei" charset="0"/>
            </a:endParaRPr>
          </a:p>
        </p:txBody>
      </p:sp>
      <p:pic>
        <p:nvPicPr>
          <p:cNvPr id="318467" name="Picture 4" descr="Altar-of-Burnt-Offe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447800"/>
            <a:ext cx="4217988"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9254" name="Picture 6" descr="logo_buisness_shaking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86600" y="2743200"/>
            <a:ext cx="1868488"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9255" name="AutoShape 7"/>
          <p:cNvSpPr>
            <a:spLocks noChangeArrowheads="1"/>
          </p:cNvSpPr>
          <p:nvPr/>
        </p:nvSpPr>
        <p:spPr bwMode="auto">
          <a:xfrm>
            <a:off x="5486400" y="1600200"/>
            <a:ext cx="3124200" cy="914400"/>
          </a:xfrm>
          <a:prstGeom prst="curvedDownArrow">
            <a:avLst>
              <a:gd name="adj1" fmla="val 68333"/>
              <a:gd name="adj2" fmla="val 13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latin typeface="Arial" charset="0"/>
            </a:endParaRPr>
          </a:p>
        </p:txBody>
      </p:sp>
      <p:sp>
        <p:nvSpPr>
          <p:cNvPr id="949256" name="AutoShape 8"/>
          <p:cNvSpPr>
            <a:spLocks noChangeArrowheads="1"/>
          </p:cNvSpPr>
          <p:nvPr/>
        </p:nvSpPr>
        <p:spPr bwMode="auto">
          <a:xfrm rot="10800000">
            <a:off x="1981200" y="4876800"/>
            <a:ext cx="6781800" cy="914400"/>
          </a:xfrm>
          <a:prstGeom prst="curvedDownArrow">
            <a:avLst>
              <a:gd name="adj1" fmla="val 148333"/>
              <a:gd name="adj2" fmla="val 296667"/>
              <a:gd name="adj3" fmla="val 33333"/>
            </a:avLst>
          </a:prstGeom>
          <a:solidFill>
            <a:schemeClr val="accent1"/>
          </a:solidFill>
          <a:ln w="9525">
            <a:solidFill>
              <a:schemeClr val="tx1"/>
            </a:solidFill>
            <a:miter lim="800000"/>
            <a:headEnd/>
            <a:tailEnd/>
          </a:ln>
        </p:spPr>
        <p:txBody>
          <a:bodyPr wrap="none" anchor="ctr"/>
          <a:lstStyle/>
          <a:p>
            <a:endParaRPr lang="zh-CN" altLang="en-US">
              <a:solidFill>
                <a:srgbClr val="FFFFFF"/>
              </a:solidFill>
              <a:latin typeface="Arial" charset="0"/>
            </a:endParaRPr>
          </a:p>
        </p:txBody>
      </p:sp>
      <p:pic>
        <p:nvPicPr>
          <p:cNvPr id="9" name="Picture 6" descr="logo_buisness_shakingha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48263" y="2708275"/>
            <a:ext cx="1868487"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8472" name="Rectangle 1"/>
          <p:cNvSpPr>
            <a:spLocks noChangeArrowheads="1"/>
          </p:cNvSpPr>
          <p:nvPr/>
        </p:nvSpPr>
        <p:spPr bwMode="auto">
          <a:xfrm>
            <a:off x="5795963" y="2708275"/>
            <a:ext cx="1296987" cy="2233613"/>
          </a:xfrm>
          <a:prstGeom prst="rect">
            <a:avLst/>
          </a:prstGeom>
          <a:solidFill>
            <a:srgbClr val="000514"/>
          </a:solidFill>
          <a:ln w="9525">
            <a:solidFill>
              <a:srgbClr val="01000A"/>
            </a:solidFill>
            <a:round/>
            <a:headEnd/>
            <a:tailEnd/>
          </a:ln>
        </p:spPr>
        <p:txBody>
          <a:bodyPr/>
          <a:lstStyle/>
          <a:p>
            <a:endParaRPr lang="zh-CN" altLang="en-US">
              <a:solidFill>
                <a:srgbClr val="000000"/>
              </a:solidFill>
              <a:latin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949255"/>
                                        </p:tgtEl>
                                        <p:attrNameLst>
                                          <p:attrName>style.visibility</p:attrName>
                                        </p:attrNameLst>
                                      </p:cBhvr>
                                      <p:to>
                                        <p:strVal val="visible"/>
                                      </p:to>
                                    </p:set>
                                    <p:animEffect transition="in" filter="wipe(left)">
                                      <p:cBhvr>
                                        <p:cTn id="11" dur="500"/>
                                        <p:tgtEl>
                                          <p:spTgt spid="949255"/>
                                        </p:tgtEl>
                                      </p:cBhvr>
                                    </p:animEffect>
                                  </p:childTnLst>
                                </p:cTn>
                              </p:par>
                            </p:childTnLst>
                          </p:cTn>
                        </p:par>
                        <p:par>
                          <p:cTn id="12" fill="hold" nodeType="afterGroup">
                            <p:stCondLst>
                              <p:cond delay="500"/>
                            </p:stCondLst>
                            <p:childTnLst>
                              <p:par>
                                <p:cTn id="13" presetID="1" presetClass="entr" presetSubtype="0" fill="hold" nodeType="afterEffect">
                                  <p:stCondLst>
                                    <p:cond delay="0"/>
                                  </p:stCondLst>
                                  <p:childTnLst>
                                    <p:set>
                                      <p:cBhvr>
                                        <p:cTn id="14" dur="1" fill="hold">
                                          <p:stCondLst>
                                            <p:cond delay="499"/>
                                          </p:stCondLst>
                                        </p:cTn>
                                        <p:tgtEl>
                                          <p:spTgt spid="949254"/>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949256"/>
                                        </p:tgtEl>
                                        <p:attrNameLst>
                                          <p:attrName>style.visibility</p:attrName>
                                        </p:attrNameLst>
                                      </p:cBhvr>
                                      <p:to>
                                        <p:strVal val="visible"/>
                                      </p:to>
                                    </p:set>
                                    <p:animEffect transition="in" filter="wipe(right)">
                                      <p:cBhvr>
                                        <p:cTn id="19" dur="500"/>
                                        <p:tgtEl>
                                          <p:spTgt spid="9492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9255" grpId="0" animBg="1"/>
      <p:bldP spid="94925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a:xfrm>
            <a:off x="933450" y="773113"/>
            <a:ext cx="7239000" cy="1143000"/>
          </a:xfrm>
        </p:spPr>
        <p:txBody>
          <a:bodyPr/>
          <a:lstStyle/>
          <a:p>
            <a:pPr eaLnBrk="1" hangingPunct="1"/>
            <a:r>
              <a:rPr lang="zh-CN" altLang="en-US" sz="4800" b="1">
                <a:latin typeface="SimHei" charset="0"/>
                <a:ea typeface="MS PGothic" charset="0"/>
                <a:cs typeface="SimHei" charset="0"/>
              </a:rPr>
              <a:t>马太福音</a:t>
            </a:r>
            <a:r>
              <a:rPr lang="en-US" altLang="ja-JP" sz="4800" b="1">
                <a:latin typeface="SimHei" charset="0"/>
                <a:ea typeface="MS PGothic" charset="0"/>
                <a:cs typeface="SimHei" charset="0"/>
              </a:rPr>
              <a:t> 5:23-24</a:t>
            </a:r>
            <a:endParaRPr lang="en-US" altLang="zh-CN" sz="4800" b="1">
              <a:latin typeface="SimHei" charset="0"/>
              <a:ea typeface="MS PGothic" charset="0"/>
              <a:cs typeface="SimHei" charset="0"/>
            </a:endParaRPr>
          </a:p>
        </p:txBody>
      </p:sp>
      <p:sp>
        <p:nvSpPr>
          <p:cNvPr id="320514" name="Rectangle 4"/>
          <p:cNvSpPr>
            <a:spLocks noChangeArrowheads="1"/>
          </p:cNvSpPr>
          <p:nvPr/>
        </p:nvSpPr>
        <p:spPr bwMode="auto">
          <a:xfrm>
            <a:off x="2133600" y="2133600"/>
            <a:ext cx="7010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zh-CN" altLang="en-US" sz="4000" b="1">
                <a:solidFill>
                  <a:srgbClr val="000000"/>
                </a:solidFill>
                <a:latin typeface="SimHei" charset="0"/>
                <a:cs typeface="SimHei" charset="0"/>
              </a:rPr>
              <a:t>“</a:t>
            </a:r>
            <a:r>
              <a:rPr lang="zh-CN" altLang="en-US" sz="4000">
                <a:solidFill>
                  <a:srgbClr val="000000"/>
                </a:solidFill>
                <a:latin typeface="SimHei" charset="0"/>
                <a:cs typeface="SimHei" charset="0"/>
              </a:rPr>
              <a:t>所以你在祭坛上献礼物的时候，若想起弟兄向你怀怨，就把礼物留在坛前，先去同弟兄和好，然后来献礼物。”</a:t>
            </a:r>
            <a:r>
              <a:rPr lang="en-US" altLang="ja-JP" sz="4000" b="1">
                <a:solidFill>
                  <a:srgbClr val="000000"/>
                </a:solidFill>
                <a:latin typeface="SimHei" charset="0"/>
                <a:cs typeface="SimHei" charset="0"/>
              </a:rPr>
              <a:t> </a:t>
            </a:r>
            <a:endParaRPr lang="zh-CN" altLang="en-US" sz="4000" b="1">
              <a:solidFill>
                <a:srgbClr val="000000"/>
              </a:solidFill>
              <a:latin typeface="SimHei" charset="0"/>
              <a:cs typeface="SimHei" charset="0"/>
            </a:endParaRPr>
          </a:p>
        </p:txBody>
      </p:sp>
      <p:sp>
        <p:nvSpPr>
          <p:cNvPr id="892934" name="Oval 6"/>
          <p:cNvSpPr>
            <a:spLocks noChangeArrowheads="1"/>
          </p:cNvSpPr>
          <p:nvPr/>
        </p:nvSpPr>
        <p:spPr bwMode="auto">
          <a:xfrm>
            <a:off x="4643438" y="3213100"/>
            <a:ext cx="1584325" cy="769938"/>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lgn="ctr"/>
            <a:endParaRPr lang="zh-CN" altLang="en-US" sz="2800">
              <a:solidFill>
                <a:srgbClr val="000000"/>
              </a:solidFill>
              <a:latin typeface="Arial" charset="0"/>
            </a:endParaRPr>
          </a:p>
        </p:txBody>
      </p:sp>
      <p:sp>
        <p:nvSpPr>
          <p:cNvPr id="892935" name="Text Box 7"/>
          <p:cNvSpPr txBox="1">
            <a:spLocks noChangeArrowheads="1"/>
          </p:cNvSpPr>
          <p:nvPr/>
        </p:nvSpPr>
        <p:spPr bwMode="auto">
          <a:xfrm>
            <a:off x="5076825" y="4024313"/>
            <a:ext cx="933450" cy="1708150"/>
          </a:xfrm>
          <a:prstGeom prst="rect">
            <a:avLst/>
          </a:prstGeom>
          <a:noFill/>
          <a:ln>
            <a:noFill/>
          </a:ln>
          <a:effectLst>
            <a:outerShdw blurRad="63500" dist="107763" dir="81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10600" smtClean="0">
                <a:solidFill>
                  <a:srgbClr val="FF0000"/>
                </a:solidFill>
                <a:latin typeface="Arial" charset="0"/>
              </a:rPr>
              <a:t>?</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92934"/>
                                        </p:tgtEl>
                                        <p:attrNameLst>
                                          <p:attrName>style.visibility</p:attrName>
                                        </p:attrNameLst>
                                      </p:cBhvr>
                                      <p:to>
                                        <p:strVal val="visible"/>
                                      </p:to>
                                    </p:set>
                                    <p:animEffect transition="in" filter="wipe(left)">
                                      <p:cBhvr>
                                        <p:cTn id="7" dur="500"/>
                                        <p:tgtEl>
                                          <p:spTgt spid="89293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892935">
                                            <p:txEl>
                                              <p:pRg st="0" end="0"/>
                                            </p:txEl>
                                          </p:spTgt>
                                        </p:tgtEl>
                                        <p:attrNameLst>
                                          <p:attrName>style.visibility</p:attrName>
                                        </p:attrNameLst>
                                      </p:cBhvr>
                                      <p:to>
                                        <p:strVal val="visible"/>
                                      </p:to>
                                    </p:set>
                                    <p:animEffect transition="in" filter="wipe(left)">
                                      <p:cBhvr>
                                        <p:cTn id="11" dur="500"/>
                                        <p:tgtEl>
                                          <p:spTgt spid="8929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2934" grpId="0" animBg="1"/>
      <p:bldP spid="892935"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2562"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2563"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22565"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5:23-24</a:t>
            </a:r>
            <a:endParaRPr lang="en-US" altLang="zh-CN" sz="4400">
              <a:solidFill>
                <a:srgbClr val="000000"/>
              </a:solidFill>
              <a:latin typeface="Arial" charset="0"/>
              <a:cs typeface="Arial" charset="0"/>
            </a:endParaRPr>
          </a:p>
        </p:txBody>
      </p:sp>
      <p:sp>
        <p:nvSpPr>
          <p:cNvPr id="322566"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你是</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22567"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问题</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22568"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冒犯别人者</a:t>
            </a:r>
            <a:endParaRPr lang="zh-CN" altLang="en-US" sz="4400">
              <a:solidFill>
                <a:srgbClr val="000000"/>
              </a:solidFill>
              <a:latin typeface="SimHei"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被冒犯者</a:t>
            </a:r>
            <a:endParaRPr lang="zh-CN" altLang="en-US" sz="4400">
              <a:solidFill>
                <a:srgbClr val="000000"/>
              </a:solidFill>
              <a:latin typeface="SimHei" charset="0"/>
              <a:cs typeface="SimHei" charset="0"/>
            </a:endParaRPr>
          </a:p>
        </p:txBody>
      </p:sp>
      <p:sp>
        <p:nvSpPr>
          <p:cNvPr id="322570"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一般情况</a:t>
            </a:r>
            <a:endParaRPr lang="zh-CN" altLang="en-US" sz="4400">
              <a:solidFill>
                <a:srgbClr val="000000"/>
              </a:solidFill>
              <a:latin typeface="SimHei"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18:15-17</a:t>
            </a:r>
            <a:endParaRPr lang="en-US" altLang="zh-CN" sz="4400">
              <a:solidFill>
                <a:srgbClr val="000000"/>
              </a:solidFill>
              <a:latin typeface="Arial" charset="0"/>
              <a:cs typeface="Arial" charset="0"/>
            </a:endParaRPr>
          </a:p>
        </p:txBody>
      </p:sp>
      <p:sp>
        <p:nvSpPr>
          <p:cNvPr id="322573"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cs typeface="SimHei" charset="0"/>
              </a:rPr>
              <a:t>马太福音的人际关系支柱</a:t>
            </a:r>
          </a:p>
        </p:txBody>
      </p:sp>
      <p:pic>
        <p:nvPicPr>
          <p:cNvPr id="322574" name="Picture 13"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 descr="mending_your_broken_hear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357563"/>
            <a:ext cx="523875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SunsetCouple2.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33850" y="350838"/>
            <a:ext cx="5046663"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8338" name="Rectangle 2"/>
          <p:cNvSpPr>
            <a:spLocks noGrp="1" noChangeArrowheads="1"/>
          </p:cNvSpPr>
          <p:nvPr>
            <p:ph type="title" idx="4294967295"/>
          </p:nvPr>
        </p:nvSpPr>
        <p:spPr>
          <a:xfrm>
            <a:off x="4932363" y="3644900"/>
            <a:ext cx="4211637" cy="3213100"/>
          </a:xfrm>
          <a:solidFill>
            <a:srgbClr val="000514"/>
          </a:solidFill>
          <a:effectLst>
            <a:outerShdw blurRad="63500" dist="35921" dir="2700000" algn="ctr" rotWithShape="0">
              <a:srgbClr val="000000">
                <a:alpha val="74997"/>
              </a:srgbClr>
            </a:outerShdw>
          </a:effectLst>
        </p:spPr>
        <p:txBody>
          <a:bodyPr/>
          <a:lstStyle/>
          <a:p>
            <a:pPr eaLnBrk="1" hangingPunct="1"/>
            <a:r>
              <a:rPr lang="zh-CN" altLang="en-US" sz="4000" b="1" i="1">
                <a:solidFill>
                  <a:schemeClr val="bg1"/>
                </a:solidFill>
                <a:latin typeface="SimHei" charset="0"/>
                <a:ea typeface="MS PGothic" charset="0"/>
                <a:cs typeface="SimHei" charset="0"/>
              </a:rPr>
              <a:t>如何</a:t>
            </a:r>
            <a:r>
              <a:rPr lang="zh-CN" altLang="en-US" sz="4000" b="1">
                <a:solidFill>
                  <a:schemeClr val="bg1"/>
                </a:solidFill>
                <a:latin typeface="SimHei" charset="0"/>
                <a:ea typeface="MS PGothic" charset="0"/>
                <a:cs typeface="SimHei" charset="0"/>
              </a:rPr>
              <a:t>正确地</a:t>
            </a:r>
            <a:r>
              <a:rPr lang="zh-CN" altLang="en-US" sz="4000" b="1">
                <a:solidFill>
                  <a:srgbClr val="FFFF00"/>
                </a:solidFill>
                <a:latin typeface="SimHei" charset="0"/>
                <a:ea typeface="MS PGothic" charset="0"/>
                <a:cs typeface="SimHei" charset="0"/>
              </a:rPr>
              <a:t>挽回</a:t>
            </a:r>
            <a:r>
              <a:rPr lang="zh-CN" altLang="en-US" sz="4000" b="1">
                <a:solidFill>
                  <a:schemeClr val="bg1"/>
                </a:solidFill>
                <a:latin typeface="SimHei" charset="0"/>
                <a:ea typeface="MS PGothic" charset="0"/>
                <a:cs typeface="SimHei" charset="0"/>
              </a:rPr>
              <a:t>犯罪的基督徒</a:t>
            </a:r>
            <a:r>
              <a:rPr lang="en-US" altLang="zh-CN" sz="4000" b="1">
                <a:solidFill>
                  <a:schemeClr val="bg1"/>
                </a:solidFill>
                <a:latin typeface="SimHei" charset="0"/>
                <a:ea typeface="MS PGothic" charset="0"/>
                <a:cs typeface="SimHei" charset="0"/>
              </a:rPr>
              <a:t>?</a:t>
            </a:r>
            <a:endParaRPr lang="en-US" sz="3600">
              <a:solidFill>
                <a:schemeClr val="tx1"/>
              </a:solidFill>
              <a:latin typeface="SimHei" charset="0"/>
              <a:ea typeface="MS PGothic" charset="0"/>
              <a:cs typeface="SimHei" charset="0"/>
            </a:endParaRPr>
          </a:p>
        </p:txBody>
      </p:sp>
      <p:pic>
        <p:nvPicPr>
          <p:cNvPr id="5" name="Picture 4" descr="fighting couple.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0" y="549275"/>
            <a:ext cx="421163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a:spLocks noChangeArrowheads="1"/>
          </p:cNvSpPr>
          <p:nvPr/>
        </p:nvSpPr>
        <p:spPr bwMode="auto">
          <a:xfrm>
            <a:off x="3995738" y="1196975"/>
            <a:ext cx="863600" cy="1871663"/>
          </a:xfrm>
          <a:prstGeom prst="rightArrow">
            <a:avLst>
              <a:gd name="adj1" fmla="val 50000"/>
              <a:gd name="adj2" fmla="val 50000"/>
            </a:avLst>
          </a:prstGeom>
          <a:solidFill>
            <a:srgbClr val="FF0000"/>
          </a:solidFill>
          <a:ln w="57150">
            <a:solidFill>
              <a:schemeClr val="tx1"/>
            </a:solidFill>
            <a:round/>
            <a:headEnd/>
            <a:tailEnd/>
          </a:ln>
        </p:spPr>
        <p:txBody>
          <a:bodyPr/>
          <a:lstStyle/>
          <a:p>
            <a:endParaRPr lang="zh-CN" altLang="en-US">
              <a:solidFill>
                <a:srgbClr val="000000"/>
              </a:solidFill>
              <a:cs typeface="Arial" charset="0"/>
            </a:endParaRPr>
          </a:p>
        </p:txBody>
      </p:sp>
      <p:sp>
        <p:nvSpPr>
          <p:cNvPr id="165895" name="Rectangle 2"/>
          <p:cNvSpPr txBox="1">
            <a:spLocks noChangeArrowheads="1"/>
          </p:cNvSpPr>
          <p:nvPr/>
        </p:nvSpPr>
        <p:spPr bwMode="auto">
          <a:xfrm>
            <a:off x="0" y="0"/>
            <a:ext cx="9144000" cy="692150"/>
          </a:xfrm>
          <a:prstGeom prst="rect">
            <a:avLst/>
          </a:prstGeom>
          <a:solidFill>
            <a:srgbClr val="000514"/>
          </a:soli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eaLnBrk="1" hangingPunct="1"/>
            <a:r>
              <a:rPr lang="en-US" sz="3600" b="1" i="1">
                <a:solidFill>
                  <a:srgbClr val="FFFFFF"/>
                </a:solidFill>
                <a:latin typeface="SimHei" charset="0"/>
                <a:cs typeface="SimHei" charset="0"/>
              </a:rPr>
              <a:t>我们今天第一个问题</a:t>
            </a:r>
            <a:r>
              <a:rPr lang="en-US" altLang="ja-JP" sz="3600" b="1" i="1">
                <a:solidFill>
                  <a:srgbClr val="FFFFFF"/>
                </a:solidFill>
                <a:latin typeface="SimHei" charset="0"/>
                <a:cs typeface="Arial" charset="0"/>
              </a:rPr>
              <a:t> (15-17</a:t>
            </a:r>
            <a:r>
              <a:rPr lang="en-US" sz="3600" b="1" i="1">
                <a:solidFill>
                  <a:srgbClr val="FFFFFF"/>
                </a:solidFill>
                <a:latin typeface="SimHei" charset="0"/>
                <a:cs typeface="Arial" charset="0"/>
              </a:rPr>
              <a:t>节</a:t>
            </a:r>
            <a:r>
              <a:rPr lang="en-US" altLang="ja-JP" sz="3600" b="1" i="1">
                <a:solidFill>
                  <a:srgbClr val="FFFFFF"/>
                </a:solidFill>
                <a:latin typeface="SimHei" charset="0"/>
                <a:cs typeface="Arial" charset="0"/>
              </a:rPr>
              <a:t>)</a:t>
            </a:r>
            <a:endParaRPr lang="en-US" altLang="zh-CN" sz="3200">
              <a:solidFill>
                <a:srgbClr val="000000"/>
              </a:solidFill>
              <a:latin typeface="SimHei" charset="0"/>
              <a:cs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8076" name="AutoShape 1068"/>
          <p:cNvSpPr>
            <a:spLocks noChangeArrowheads="1"/>
          </p:cNvSpPr>
          <p:nvPr/>
        </p:nvSpPr>
        <p:spPr bwMode="auto">
          <a:xfrm>
            <a:off x="0" y="3352800"/>
            <a:ext cx="6400800" cy="3505200"/>
          </a:xfrm>
          <a:prstGeom prst="rightArrowCallout">
            <a:avLst>
              <a:gd name="adj1" fmla="val 25000"/>
              <a:gd name="adj2" fmla="val 25000"/>
              <a:gd name="adj3" fmla="val 30435"/>
              <a:gd name="adj4" fmla="val 66667"/>
            </a:avLst>
          </a:prstGeom>
          <a:solidFill>
            <a:srgbClr val="800080"/>
          </a:solidFill>
          <a:ln w="9525">
            <a:solidFill>
              <a:schemeClr val="tx1"/>
            </a:solidFill>
            <a:miter lim="800000"/>
            <a:headEnd/>
            <a:tailEnd/>
          </a:ln>
        </p:spPr>
        <p:txBody>
          <a:bodyPr wrap="none" anchor="ctr"/>
          <a:lstStyle/>
          <a:p>
            <a:endParaRPr lang="zh-CN" altLang="en-US">
              <a:solidFill>
                <a:srgbClr val="BBE0E3"/>
              </a:solidFill>
              <a:latin typeface="Arial" charset="0"/>
              <a:ea typeface="ＭＳ Ｐゴシック" charset="0"/>
              <a:cs typeface="ＭＳ Ｐゴシック" charset="0"/>
            </a:endParaRPr>
          </a:p>
        </p:txBody>
      </p:sp>
      <p:sp>
        <p:nvSpPr>
          <p:cNvPr id="1068034" name="Rectangle 1026"/>
          <p:cNvSpPr>
            <a:spLocks noGrp="1" noChangeArrowheads="1"/>
          </p:cNvSpPr>
          <p:nvPr>
            <p:ph type="title"/>
          </p:nvPr>
        </p:nvSpPr>
        <p:spPr>
          <a:xfrm>
            <a:off x="685800" y="158750"/>
            <a:ext cx="7772400" cy="533400"/>
          </a:xfrm>
          <a:effectLst>
            <a:outerShdw blurRad="63500" dist="155023" dir="12899521" algn="ctr" rotWithShape="0">
              <a:srgbClr val="07070B">
                <a:alpha val="74998"/>
              </a:srgbClr>
            </a:outerShdw>
          </a:effectLst>
        </p:spPr>
        <p:txBody>
          <a:bodyPr/>
          <a:lstStyle/>
          <a:p>
            <a:pPr eaLnBrk="1" hangingPunct="1"/>
            <a:r>
              <a:rPr kumimoji="0" lang="zh-CN" altLang="en-US" sz="3600">
                <a:latin typeface="黑体" charset="0"/>
                <a:ea typeface="黑体" charset="0"/>
                <a:cs typeface="黑体" charset="0"/>
              </a:rPr>
              <a:t>马太福音</a:t>
            </a:r>
            <a:r>
              <a:rPr kumimoji="0" lang="en-US" altLang="ja-JP" sz="3600">
                <a:latin typeface="黑体" charset="0"/>
                <a:ea typeface="黑体" charset="0"/>
                <a:cs typeface="黑体" charset="0"/>
              </a:rPr>
              <a:t>18:15-20</a:t>
            </a:r>
            <a:endParaRPr kumimoji="0" lang="en-US" altLang="zh-CN">
              <a:latin typeface="黑体" charset="0"/>
              <a:ea typeface="黑体" charset="0"/>
              <a:cs typeface="黑体" charset="0"/>
            </a:endParaRPr>
          </a:p>
        </p:txBody>
      </p:sp>
      <p:sp>
        <p:nvSpPr>
          <p:cNvPr id="1068074" name="AutoShape 1066"/>
          <p:cNvSpPr>
            <a:spLocks noChangeArrowheads="1"/>
          </p:cNvSpPr>
          <p:nvPr/>
        </p:nvSpPr>
        <p:spPr bwMode="auto">
          <a:xfrm>
            <a:off x="0" y="838200"/>
            <a:ext cx="6400800" cy="2735263"/>
          </a:xfrm>
          <a:prstGeom prst="rightArrowCallout">
            <a:avLst>
              <a:gd name="adj1" fmla="val 25000"/>
              <a:gd name="adj2" fmla="val 25000"/>
              <a:gd name="adj3" fmla="val 30432"/>
              <a:gd name="adj4" fmla="val 66667"/>
            </a:avLst>
          </a:prstGeom>
          <a:solidFill>
            <a:srgbClr val="000000"/>
          </a:solidFill>
          <a:ln w="9525">
            <a:solidFill>
              <a:schemeClr val="tx1"/>
            </a:solidFill>
            <a:miter lim="800000"/>
            <a:headEnd/>
            <a:tailEnd/>
          </a:ln>
        </p:spPr>
        <p:txBody>
          <a:bodyPr wrap="none" anchor="ctr"/>
          <a:lstStyle/>
          <a:p>
            <a:endParaRPr lang="zh-CN" altLang="en-US">
              <a:solidFill>
                <a:srgbClr val="BBE0E3"/>
              </a:solidFill>
              <a:latin typeface="Arial" charset="0"/>
              <a:ea typeface="ＭＳ Ｐゴシック" charset="0"/>
              <a:cs typeface="ＭＳ Ｐゴシック" charset="0"/>
            </a:endParaRPr>
          </a:p>
        </p:txBody>
      </p:sp>
      <p:sp>
        <p:nvSpPr>
          <p:cNvPr id="1068071" name="Rectangle 1063"/>
          <p:cNvSpPr>
            <a:spLocks noChangeArrowheads="1"/>
          </p:cNvSpPr>
          <p:nvPr/>
        </p:nvSpPr>
        <p:spPr bwMode="auto">
          <a:xfrm>
            <a:off x="0" y="838200"/>
            <a:ext cx="9144000" cy="6019800"/>
          </a:xfrm>
          <a:prstGeom prst="rect">
            <a:avLst/>
          </a:prstGeom>
          <a:noFill/>
          <a:ln>
            <a:noFill/>
          </a:ln>
          <a:effectLst>
            <a:outerShdw blurRad="63500" dist="155023" dir="12899521" algn="ctr" rotWithShape="0">
              <a:srgbClr val="07070B">
                <a:alpha val="74998"/>
              </a:srgbClr>
            </a:outerShdw>
          </a:effectLst>
          <a:extLst/>
        </p:spPr>
        <p:txBody>
          <a:bodyPr anchor="ctr"/>
          <a:lstStyle/>
          <a:p>
            <a:pPr eaLnBrk="1" hangingPunct="1"/>
            <a:r>
              <a:rPr lang="zh-CN" altLang="en-US" sz="3000">
                <a:solidFill>
                  <a:srgbClr val="FFFFFF"/>
                </a:solidFill>
                <a:latin typeface="黑体" charset="0"/>
                <a:ea typeface="黑体" charset="0"/>
                <a:cs typeface="黑体" charset="0"/>
              </a:rPr>
              <a:t>所以你在祭坛上献礼物的时候，若想起弟兄向你怀怨，就把礼物留在坛前，</a:t>
            </a:r>
            <a:r>
              <a:rPr lang="zh-CN" altLang="en-US" sz="3000">
                <a:solidFill>
                  <a:srgbClr val="FFFF00"/>
                </a:solidFill>
                <a:latin typeface="黑体" charset="0"/>
                <a:ea typeface="黑体" charset="0"/>
                <a:cs typeface="黑体" charset="0"/>
              </a:rPr>
              <a:t>先去同弟兄和好，</a:t>
            </a:r>
            <a:r>
              <a:rPr lang="zh-CN" altLang="en-US" sz="3000">
                <a:solidFill>
                  <a:srgbClr val="FFFFFF"/>
                </a:solidFill>
                <a:latin typeface="黑体" charset="0"/>
                <a:ea typeface="黑体" charset="0"/>
                <a:cs typeface="黑体" charset="0"/>
              </a:rPr>
              <a:t>然后来献礼物。 倘若你的弟兄得罪你，你就去趁着只有他和你在一处的时候，指出他的错来。他若听你，你便得了你的弟兄。他若不听，你就</a:t>
            </a:r>
            <a:r>
              <a:rPr lang="zh-CN" altLang="en-US" sz="3000">
                <a:solidFill>
                  <a:srgbClr val="FFFF00"/>
                </a:solidFill>
                <a:latin typeface="黑体" charset="0"/>
                <a:ea typeface="黑体" charset="0"/>
                <a:cs typeface="黑体" charset="0"/>
              </a:rPr>
              <a:t>另外带一两个人</a:t>
            </a:r>
            <a:r>
              <a:rPr lang="zh-CN" altLang="en-US" sz="3000">
                <a:solidFill>
                  <a:srgbClr val="FFFFFF"/>
                </a:solidFill>
                <a:latin typeface="黑体" charset="0"/>
                <a:ea typeface="黑体" charset="0"/>
                <a:cs typeface="黑体" charset="0"/>
              </a:rPr>
              <a:t>同去，要凭两三个人的口作见证，句句都可定准。若是不听他们，就</a:t>
            </a:r>
            <a:r>
              <a:rPr lang="zh-CN" altLang="en-US" sz="3000">
                <a:solidFill>
                  <a:srgbClr val="FFFF00"/>
                </a:solidFill>
                <a:latin typeface="黑体" charset="0"/>
                <a:ea typeface="黑体" charset="0"/>
                <a:cs typeface="黑体" charset="0"/>
              </a:rPr>
              <a:t>告诉教会</a:t>
            </a:r>
            <a:r>
              <a:rPr lang="zh-CN" altLang="en-US" sz="3000">
                <a:solidFill>
                  <a:srgbClr val="FFFFFF"/>
                </a:solidFill>
                <a:latin typeface="黑体" charset="0"/>
                <a:ea typeface="黑体" charset="0"/>
                <a:cs typeface="黑体" charset="0"/>
              </a:rPr>
              <a:t>。若是不听教会，就看他像</a:t>
            </a:r>
            <a:r>
              <a:rPr lang="zh-CN" altLang="en-US" sz="3000">
                <a:solidFill>
                  <a:srgbClr val="FFFF00"/>
                </a:solidFill>
                <a:latin typeface="黑体" charset="0"/>
                <a:ea typeface="黑体" charset="0"/>
                <a:cs typeface="黑体" charset="0"/>
              </a:rPr>
              <a:t>外邦人和税吏</a:t>
            </a:r>
            <a:r>
              <a:rPr lang="zh-CN" altLang="en-US" sz="3000">
                <a:solidFill>
                  <a:srgbClr val="FFFFFF"/>
                </a:solidFill>
                <a:latin typeface="黑体" charset="0"/>
                <a:ea typeface="黑体" charset="0"/>
                <a:cs typeface="黑体" charset="0"/>
              </a:rPr>
              <a:t>一样。我实在告诉你们，凡你们在地上所捆绑的，在天上也要捆绑。凡你们在地上所释放的，在天上也要释放。我又告诉你们，若是你们中间有两个人在地上，同心合意地求什么事，我在天上的父，必为他们成全。因为无论在哪里，有两三个人奉我的名聚会，那里就有我在他们中间。</a:t>
            </a:r>
          </a:p>
        </p:txBody>
      </p:sp>
      <p:sp>
        <p:nvSpPr>
          <p:cNvPr id="1068075" name="AutoShape 1067"/>
          <p:cNvSpPr>
            <a:spLocks noChangeArrowheads="1"/>
          </p:cNvSpPr>
          <p:nvPr/>
        </p:nvSpPr>
        <p:spPr bwMode="auto">
          <a:xfrm>
            <a:off x="5715000" y="914400"/>
            <a:ext cx="3429000" cy="2971800"/>
          </a:xfrm>
          <a:prstGeom prst="verticalScroll">
            <a:avLst>
              <a:gd name="adj" fmla="val 12500"/>
            </a:avLst>
          </a:prstGeom>
          <a:solidFill>
            <a:srgbClr val="000000"/>
          </a:solidFill>
          <a:ln w="9525">
            <a:solidFill>
              <a:schemeClr val="tx1"/>
            </a:solidFill>
            <a:round/>
            <a:headEnd/>
            <a:tailEnd/>
          </a:ln>
        </p:spPr>
        <p:txBody>
          <a:bodyPr wrap="none" anchor="ctr"/>
          <a:lstStyle/>
          <a:p>
            <a:endParaRPr lang="zh-CN" altLang="en-US">
              <a:solidFill>
                <a:srgbClr val="BBE0E3"/>
              </a:solidFill>
              <a:latin typeface="Arial" charset="0"/>
              <a:ea typeface="ＭＳ Ｐゴシック" charset="0"/>
              <a:cs typeface="ＭＳ Ｐゴシック" charset="0"/>
            </a:endParaRPr>
          </a:p>
        </p:txBody>
      </p:sp>
      <p:sp>
        <p:nvSpPr>
          <p:cNvPr id="1068072" name="Rectangle 1064"/>
          <p:cNvSpPr>
            <a:spLocks noChangeArrowheads="1"/>
          </p:cNvSpPr>
          <p:nvPr/>
        </p:nvSpPr>
        <p:spPr bwMode="auto">
          <a:xfrm>
            <a:off x="6096000" y="1371600"/>
            <a:ext cx="2819400" cy="2438400"/>
          </a:xfrm>
          <a:prstGeom prst="rect">
            <a:avLst/>
          </a:prstGeom>
          <a:noFill/>
          <a:ln>
            <a:noFill/>
          </a:ln>
          <a:effectLst/>
          <a:ex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如何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15-17</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
        <p:nvSpPr>
          <p:cNvPr id="1068077" name="AutoShape 1069"/>
          <p:cNvSpPr>
            <a:spLocks noChangeArrowheads="1"/>
          </p:cNvSpPr>
          <p:nvPr/>
        </p:nvSpPr>
        <p:spPr bwMode="auto">
          <a:xfrm>
            <a:off x="5715000" y="3886200"/>
            <a:ext cx="3429000" cy="2895600"/>
          </a:xfrm>
          <a:prstGeom prst="verticalScroll">
            <a:avLst>
              <a:gd name="adj" fmla="val 12500"/>
            </a:avLst>
          </a:prstGeom>
          <a:solidFill>
            <a:srgbClr val="800080"/>
          </a:solidFill>
          <a:ln w="9525">
            <a:solidFill>
              <a:schemeClr val="tx1"/>
            </a:solidFill>
            <a:round/>
            <a:headEnd/>
            <a:tailEnd/>
          </a:ln>
        </p:spPr>
        <p:txBody>
          <a:bodyPr wrap="none" anchor="ctr"/>
          <a:lstStyle/>
          <a:p>
            <a:endParaRPr lang="zh-CN" altLang="en-US">
              <a:solidFill>
                <a:srgbClr val="BBE0E3"/>
              </a:solidFill>
              <a:latin typeface="Arial" charset="0"/>
              <a:ea typeface="ＭＳ Ｐゴシック" charset="0"/>
              <a:cs typeface="ＭＳ Ｐゴシック" charset="0"/>
            </a:endParaRPr>
          </a:p>
        </p:txBody>
      </p:sp>
      <p:sp>
        <p:nvSpPr>
          <p:cNvPr id="1068078" name="Rectangle 1070"/>
          <p:cNvSpPr>
            <a:spLocks noChangeArrowheads="1"/>
          </p:cNvSpPr>
          <p:nvPr/>
        </p:nvSpPr>
        <p:spPr bwMode="auto">
          <a:xfrm>
            <a:off x="6019800" y="4191000"/>
            <a:ext cx="2819400" cy="2438400"/>
          </a:xfrm>
          <a:prstGeom prst="rect">
            <a:avLst/>
          </a:prstGeom>
          <a:noFill/>
          <a:ln>
            <a:noFill/>
          </a:ln>
          <a:effectLst/>
          <a:extLst/>
        </p:spPr>
        <p:txBody>
          <a:bodyPr anchor="ctr"/>
          <a:lstStyle/>
          <a:p>
            <a:pPr algn="ctr" eaLnBrk="1" hangingPunct="1">
              <a:defRPr/>
            </a:pPr>
            <a:r>
              <a:rPr lang="zh-CN" altLang="en-US" sz="3600" b="1" dirty="0">
                <a:solidFill>
                  <a:srgbClr val="FFFF00"/>
                </a:solidFill>
                <a:effectLst>
                  <a:glow rad="152400">
                    <a:srgbClr val="000000">
                      <a:alpha val="75000"/>
                    </a:srgbClr>
                  </a:glow>
                </a:effectLst>
                <a:latin typeface="SimHei" pitchFamily="49" charset="-122"/>
                <a:ea typeface="SimHei" pitchFamily="49" charset="-122"/>
                <a:cs typeface="ＭＳ Ｐゴシック"/>
              </a:rPr>
              <a:t>为何</a:t>
            </a:r>
            <a:r>
              <a:rPr lang="zh-CN" altLang="en-US" sz="3600" b="1" dirty="0">
                <a:solidFill>
                  <a:srgbClr val="FFFFFF"/>
                </a:solidFill>
                <a:effectLst>
                  <a:glow rad="152400">
                    <a:srgbClr val="000000">
                      <a:alpha val="75000"/>
                    </a:srgbClr>
                  </a:glow>
                </a:effectLst>
                <a:latin typeface="SimHei" pitchFamily="49" charset="-122"/>
                <a:ea typeface="SimHei" pitchFamily="49" charset="-122"/>
                <a:cs typeface="ＭＳ Ｐゴシック"/>
              </a:rPr>
              <a:t>挽回</a:t>
            </a: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
            </a:r>
            <a:b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br>
            <a:r>
              <a:rPr lang="en-US" sz="3600" b="1" dirty="0">
                <a:solidFill>
                  <a:srgbClr val="FFFFFF"/>
                </a:solidFill>
                <a:effectLst>
                  <a:glow rad="152400">
                    <a:srgbClr val="000000">
                      <a:alpha val="75000"/>
                    </a:srgbClr>
                  </a:glow>
                </a:effectLst>
                <a:latin typeface="Helvetica" charset="0"/>
                <a:ea typeface="ＭＳ Ｐゴシック" charset="-128"/>
                <a:cs typeface="ＭＳ Ｐゴシック"/>
              </a:rPr>
              <a:t>18-20</a:t>
            </a:r>
            <a:endParaRPr lang="en-US" sz="4400" b="1" dirty="0">
              <a:solidFill>
                <a:srgbClr val="FFFFFF"/>
              </a:solidFill>
              <a:effectLst>
                <a:glow rad="152400">
                  <a:srgbClr val="000000">
                    <a:alpha val="75000"/>
                  </a:srgbClr>
                </a:glow>
              </a:effectLst>
              <a:latin typeface="Helvetica" charset="0"/>
              <a:ea typeface="ＭＳ Ｐゴシック" charset="-128"/>
              <a:cs typeface="ＭＳ Ｐゴシック"/>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68074"/>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068075"/>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499"/>
                                          </p:stCondLst>
                                        </p:cTn>
                                        <p:tgtEl>
                                          <p:spTgt spid="1068072">
                                            <p:txEl>
                                              <p:pRg st="0" end="0"/>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68076"/>
                                        </p:tgtEl>
                                        <p:attrNameLst>
                                          <p:attrName>style.visibility</p:attrName>
                                        </p:attrNameLst>
                                      </p:cBhvr>
                                      <p:to>
                                        <p:strVal val="visible"/>
                                      </p:to>
                                    </p:set>
                                  </p:childTnLst>
                                </p:cTn>
                              </p:par>
                            </p:childTnLst>
                          </p:cTn>
                        </p:par>
                        <p:par>
                          <p:cTn id="16" fill="hold" nodeType="afterGroup">
                            <p:stCondLst>
                              <p:cond delay="500"/>
                            </p:stCondLst>
                            <p:childTnLst>
                              <p:par>
                                <p:cTn id="17" presetID="1" presetClass="entr" presetSubtype="0" fill="hold" grpId="0" nodeType="afterEffect">
                                  <p:stCondLst>
                                    <p:cond delay="0"/>
                                  </p:stCondLst>
                                  <p:childTnLst>
                                    <p:set>
                                      <p:cBhvr>
                                        <p:cTn id="18" dur="1" fill="hold">
                                          <p:stCondLst>
                                            <p:cond delay="499"/>
                                          </p:stCondLst>
                                        </p:cTn>
                                        <p:tgtEl>
                                          <p:spTgt spid="106807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106807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8076" grpId="0" animBg="1"/>
      <p:bldP spid="1068074" grpId="0" animBg="1"/>
      <p:bldP spid="1068075" grpId="0" animBg="1"/>
      <p:bldP spid="1068072" grpId="0" build="p" autoUpdateAnimBg="0"/>
      <p:bldP spid="1068077" grpId="0" animBg="1"/>
      <p:bldP spid="1068078" grpId="0" build="p"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latin typeface="Arial" charset="0"/>
              <a:cs typeface="Arial" charset="0"/>
            </a:endParaRPr>
          </a:p>
        </p:txBody>
      </p:sp>
      <p:sp>
        <p:nvSpPr>
          <p:cNvPr id="328706" name="Rectangle 2"/>
          <p:cNvSpPr>
            <a:spLocks noGrp="1" noChangeArrowheads="1"/>
          </p:cNvSpPr>
          <p:nvPr>
            <p:ph type="title" idx="4294967295"/>
          </p:nvPr>
        </p:nvSpPr>
        <p:spPr>
          <a:xfrm>
            <a:off x="1066800" y="381000"/>
            <a:ext cx="3360738" cy="4848225"/>
          </a:xfrm>
        </p:spPr>
        <p:txBody>
          <a:bodyPr/>
          <a:lstStyle/>
          <a:p>
            <a:pPr eaLnBrk="1" hangingPunct="1"/>
            <a:r>
              <a:rPr lang="en-US" altLang="zh-CN" b="1">
                <a:latin typeface="Arial" charset="0"/>
                <a:ea typeface="MS PGothic" charset="0"/>
              </a:rPr>
              <a:t>The Point of Verses 15-17</a:t>
            </a:r>
            <a:endParaRPr lang="en-US" altLang="zh-CN">
              <a:latin typeface="Arial" charset="0"/>
              <a:ea typeface="MS PGothic" charset="0"/>
            </a:endParaRPr>
          </a:p>
        </p:txBody>
      </p:sp>
      <p:pic>
        <p:nvPicPr>
          <p:cNvPr id="328707" name="Picture 1" descr="reconcili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7748" name="Text Box 3"/>
          <p:cNvSpPr txBox="1">
            <a:spLocks noChangeArrowheads="1"/>
          </p:cNvSpPr>
          <p:nvPr/>
        </p:nvSpPr>
        <p:spPr bwMode="auto">
          <a:xfrm>
            <a:off x="4787900" y="163513"/>
            <a:ext cx="4140200" cy="6002337"/>
          </a:xfrm>
          <a:prstGeom prst="rect">
            <a:avLst/>
          </a:prstGeom>
          <a:noFill/>
          <a:ln w="9525">
            <a:noFill/>
            <a:miter lim="800000"/>
            <a:headEnd/>
            <a:tailEnd/>
          </a:ln>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a:effectLst>
                  <a:outerShdw blurRad="38100" dist="38100" dir="2700000" algn="tl">
                    <a:srgbClr val="DDDDDD"/>
                  </a:outerShdw>
                </a:effectLst>
                <a:latin typeface="SimHei" charset="0"/>
                <a:cs typeface="SimHei" charset="0"/>
              </a:rPr>
              <a:t>I.</a:t>
            </a:r>
            <a:r>
              <a:rPr lang="zh-CN" altLang="en-US" sz="4800" b="1">
                <a:effectLst>
                  <a:outerShdw blurRad="38100" dist="38100" dir="2700000" algn="tl">
                    <a:srgbClr val="DDDDDD"/>
                  </a:outerShdw>
                </a:effectLst>
                <a:latin typeface="SimHei" charset="0"/>
                <a:cs typeface="SimHei" charset="0"/>
              </a:rPr>
              <a:t>神教导我们挽回一位</a:t>
            </a:r>
            <a:r>
              <a:rPr lang="en-US" altLang="zh-CN" sz="4800" b="1">
                <a:effectLst>
                  <a:outerShdw blurRad="38100" dist="38100" dir="2700000" algn="tl">
                    <a:srgbClr val="DDDDDD"/>
                  </a:outerShdw>
                </a:effectLst>
                <a:latin typeface="SimHei" charset="0"/>
                <a:cs typeface="SimHei" charset="0"/>
              </a:rPr>
              <a:t/>
            </a:r>
            <a:br>
              <a:rPr lang="en-US" altLang="zh-CN" sz="4800" b="1">
                <a:effectLst>
                  <a:outerShdw blurRad="38100" dist="38100" dir="2700000" algn="tl">
                    <a:srgbClr val="DDDDDD"/>
                  </a:outerShdw>
                </a:effectLst>
                <a:latin typeface="SimHei" charset="0"/>
                <a:cs typeface="SimHei" charset="0"/>
              </a:rPr>
            </a:br>
            <a:r>
              <a:rPr lang="zh-CN" altLang="en-US" sz="4800" b="1">
                <a:effectLst>
                  <a:outerShdw blurRad="38100" dist="38100" dir="2700000" algn="tl">
                    <a:srgbClr val="DDDDDD"/>
                  </a:outerShdw>
                </a:effectLst>
                <a:latin typeface="SimHei" charset="0"/>
                <a:cs typeface="SimHei" charset="0"/>
              </a:rPr>
              <a:t>犯罪跌倒</a:t>
            </a:r>
            <a:r>
              <a:rPr lang="en-US" altLang="zh-CN" sz="4800" b="1">
                <a:effectLst>
                  <a:outerShdw blurRad="38100" dist="38100" dir="2700000" algn="tl">
                    <a:srgbClr val="DDDDDD"/>
                  </a:outerShdw>
                </a:effectLst>
                <a:latin typeface="SimHei" charset="0"/>
                <a:cs typeface="SimHei" charset="0"/>
              </a:rPr>
              <a:t/>
            </a:r>
            <a:br>
              <a:rPr lang="en-US" altLang="zh-CN" sz="4800" b="1">
                <a:effectLst>
                  <a:outerShdw blurRad="38100" dist="38100" dir="2700000" algn="tl">
                    <a:srgbClr val="DDDDDD"/>
                  </a:outerShdw>
                </a:effectLst>
                <a:latin typeface="SimHei" charset="0"/>
                <a:cs typeface="SimHei" charset="0"/>
              </a:rPr>
            </a:br>
            <a:r>
              <a:rPr lang="zh-CN" altLang="en-US" sz="4800" b="1">
                <a:effectLst>
                  <a:outerShdw blurRad="38100" dist="38100" dir="2700000" algn="tl">
                    <a:srgbClr val="DDDDDD"/>
                  </a:outerShdw>
                </a:effectLst>
                <a:latin typeface="SimHei" charset="0"/>
                <a:cs typeface="SimHei" charset="0"/>
              </a:rPr>
              <a:t>的基督徒</a:t>
            </a:r>
            <a:r>
              <a:rPr lang="en-US" altLang="zh-CN" sz="4800" b="1">
                <a:effectLst>
                  <a:outerShdw blurRad="38100" dist="38100" dir="2700000" algn="tl">
                    <a:srgbClr val="DDDDDD"/>
                  </a:outerShdw>
                </a:effectLst>
                <a:latin typeface="SimHei" charset="0"/>
                <a:cs typeface="SimHei" charset="0"/>
              </a:rPr>
              <a:t/>
            </a:r>
            <a:br>
              <a:rPr lang="en-US" altLang="zh-CN" sz="4800" b="1">
                <a:effectLst>
                  <a:outerShdw blurRad="38100" dist="38100" dir="2700000" algn="tl">
                    <a:srgbClr val="DDDDDD"/>
                  </a:outerShdw>
                </a:effectLst>
                <a:latin typeface="SimHei" charset="0"/>
                <a:cs typeface="SimHei" charset="0"/>
              </a:rPr>
            </a:br>
            <a:r>
              <a:rPr lang="zh-CN" altLang="en-US" sz="4800" b="1">
                <a:effectLst>
                  <a:outerShdw blurRad="38100" dist="38100" dir="2700000" algn="tl">
                    <a:srgbClr val="DDDDDD"/>
                  </a:outerShdw>
                </a:effectLst>
                <a:latin typeface="SimHei" charset="0"/>
                <a:cs typeface="SimHei" charset="0"/>
              </a:rPr>
              <a:t>的方法是</a:t>
            </a:r>
            <a:r>
              <a:rPr lang="en-US" altLang="zh-CN" sz="4800" b="1">
                <a:effectLst>
                  <a:outerShdw blurRad="38100" dist="38100" dir="2700000" algn="tl">
                    <a:srgbClr val="DDDDDD"/>
                  </a:outerShdw>
                </a:effectLst>
                <a:latin typeface="SimHei" charset="0"/>
                <a:cs typeface="SimHei" charset="0"/>
              </a:rPr>
              <a:t/>
            </a:r>
            <a:br>
              <a:rPr lang="en-US" altLang="zh-CN" sz="4800" b="1">
                <a:effectLst>
                  <a:outerShdw blurRad="38100" dist="38100" dir="2700000" algn="tl">
                    <a:srgbClr val="DDDDDD"/>
                  </a:outerShdw>
                </a:effectLst>
                <a:latin typeface="SimHei" charset="0"/>
                <a:cs typeface="SimHei" charset="0"/>
              </a:rPr>
            </a:br>
            <a:r>
              <a:rPr lang="zh-CN" altLang="en-US" sz="4800" b="1">
                <a:effectLst>
                  <a:outerShdw blurRad="38100" dist="38100" dir="2700000" algn="tl">
                    <a:srgbClr val="DDDDDD"/>
                  </a:outerShdw>
                </a:effectLst>
                <a:latin typeface="SimHei" charset="0"/>
                <a:cs typeface="SimHei" charset="0"/>
              </a:rPr>
              <a:t>尽量</a:t>
            </a:r>
            <a:r>
              <a:rPr lang="zh-CN" altLang="en-US" sz="4800" b="1">
                <a:solidFill>
                  <a:srgbClr val="C00000"/>
                </a:solidFill>
                <a:effectLst>
                  <a:outerShdw blurRad="38100" dist="38100" dir="2700000" algn="tl">
                    <a:srgbClr val="DDDDDD"/>
                  </a:outerShdw>
                </a:effectLst>
                <a:latin typeface="SimHei" charset="0"/>
                <a:cs typeface="SimHei" charset="0"/>
              </a:rPr>
              <a:t>私底下</a:t>
            </a:r>
            <a:r>
              <a:rPr lang="en-US" altLang="zh-CN" sz="4800" b="1">
                <a:solidFill>
                  <a:srgbClr val="C00000"/>
                </a:solidFill>
                <a:effectLst>
                  <a:outerShdw blurRad="38100" dist="38100" dir="2700000" algn="tl">
                    <a:srgbClr val="DDDDDD"/>
                  </a:outerShdw>
                </a:effectLst>
                <a:latin typeface="SimHei" charset="0"/>
                <a:cs typeface="SimHei" charset="0"/>
              </a:rPr>
              <a:t/>
            </a:r>
            <a:br>
              <a:rPr lang="en-US" altLang="zh-CN" sz="4800" b="1">
                <a:solidFill>
                  <a:srgbClr val="C00000"/>
                </a:solidFill>
                <a:effectLst>
                  <a:outerShdw blurRad="38100" dist="38100" dir="2700000" algn="tl">
                    <a:srgbClr val="DDDDDD"/>
                  </a:outerShdw>
                </a:effectLst>
                <a:latin typeface="SimHei" charset="0"/>
                <a:cs typeface="SimHei" charset="0"/>
              </a:rPr>
            </a:br>
            <a:r>
              <a:rPr lang="zh-CN" altLang="en-US" sz="4800" b="1">
                <a:effectLst>
                  <a:outerShdw blurRad="38100" dist="38100" dir="2700000" algn="tl">
                    <a:srgbClr val="DDDDDD"/>
                  </a:outerShdw>
                </a:effectLst>
                <a:latin typeface="SimHei" charset="0"/>
                <a:cs typeface="SimHei" charset="0"/>
              </a:rPr>
              <a:t>进行</a:t>
            </a:r>
            <a:r>
              <a:rPr lang="en-US" altLang="zh-CN" sz="4800" b="1">
                <a:effectLst>
                  <a:outerShdw blurRad="38100" dist="38100" dir="2700000" algn="tl">
                    <a:srgbClr val="DDDDDD"/>
                  </a:outerShdw>
                </a:effectLst>
                <a:latin typeface="SimHei" charset="0"/>
                <a:cs typeface="SimHei" charset="0"/>
              </a:rPr>
              <a:t/>
            </a:r>
            <a:br>
              <a:rPr lang="en-US" altLang="zh-CN" sz="4800" b="1">
                <a:effectLst>
                  <a:outerShdw blurRad="38100" dist="38100" dir="2700000" algn="tl">
                    <a:srgbClr val="DDDDDD"/>
                  </a:outerShdw>
                </a:effectLst>
                <a:latin typeface="SimHei" charset="0"/>
                <a:cs typeface="SimHei" charset="0"/>
              </a:rPr>
            </a:br>
            <a:r>
              <a:rPr lang="en-US" altLang="ja-JP" sz="4800" b="1">
                <a:effectLst>
                  <a:outerShdw blurRad="38100" dist="38100" dir="2700000" algn="tl">
                    <a:srgbClr val="DDDDDD"/>
                  </a:outerShdw>
                </a:effectLst>
                <a:latin typeface="SimHei" charset="0"/>
                <a:cs typeface="SimHei" charset="0"/>
              </a:rPr>
              <a:t>(15-17)</a:t>
            </a:r>
            <a:r>
              <a:rPr lang="en-US" altLang="ja-JP" sz="4000" b="1">
                <a:effectLst>
                  <a:outerShdw blurRad="38100" dist="38100" dir="2700000" algn="tl">
                    <a:srgbClr val="DDDDDD"/>
                  </a:outerShdw>
                </a:effectLst>
                <a:latin typeface="SimHei" charset="0"/>
                <a:cs typeface="SimHei" charset="0"/>
              </a:rPr>
              <a:t> </a:t>
            </a:r>
            <a:endParaRPr lang="en-US" altLang="zh-CN" sz="4000" b="1">
              <a:effectLst>
                <a:outerShdw blurRad="38100" dist="38100" dir="2700000" algn="tl">
                  <a:srgbClr val="DDDDDD"/>
                </a:outerShdw>
              </a:effectLst>
              <a:latin typeface="SimHei"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0084" name="WordArt 4"/>
          <p:cNvSpPr>
            <a:spLocks noChangeArrowheads="1" noChangeShapeType="1" noTextEdit="1"/>
          </p:cNvSpPr>
          <p:nvPr/>
        </p:nvSpPr>
        <p:spPr bwMode="auto">
          <a:xfrm>
            <a:off x="990600" y="1219200"/>
            <a:ext cx="7772400" cy="4572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solidFill>
                  <a:srgbClr val="FFFFFF"/>
                </a:solidFill>
                <a:effectLst>
                  <a:outerShdw blurRad="63500" dist="53882" dir="2700000" algn="ctr" rotWithShape="0">
                    <a:srgbClr val="9999FF">
                      <a:alpha val="74997"/>
                    </a:srgbClr>
                  </a:outerShdw>
                </a:effectLst>
                <a:latin typeface="SimHei"/>
                <a:ea typeface="SimHei"/>
                <a:cs typeface="SimHei"/>
              </a:rPr>
              <a:t>挽回！</a:t>
            </a:r>
          </a:p>
        </p:txBody>
      </p:sp>
      <p:sp>
        <p:nvSpPr>
          <p:cNvPr id="1070085" name="Rectangle 5"/>
          <p:cNvSpPr>
            <a:spLocks noChangeArrowheads="1"/>
          </p:cNvSpPr>
          <p:nvPr/>
        </p:nvSpPr>
        <p:spPr bwMode="auto">
          <a:xfrm>
            <a:off x="250825" y="333375"/>
            <a:ext cx="5867400" cy="1066800"/>
          </a:xfrm>
          <a:prstGeom prst="rect">
            <a:avLst/>
          </a:prstGeom>
          <a:noFill/>
          <a:ln>
            <a:noFill/>
          </a:ln>
          <a:effectLst>
            <a:outerShdw dist="35921" dir="2700000" algn="ctr" rotWithShape="0">
              <a:srgbClr val="FFFFFF">
                <a:alpha val="99962"/>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7200" b="1">
                <a:solidFill>
                  <a:srgbClr val="1F0769"/>
                </a:solidFill>
                <a:effectLst>
                  <a:outerShdw blurRad="38100" dist="38100" dir="2700000" algn="tl">
                    <a:srgbClr val="000000"/>
                  </a:outerShdw>
                </a:effectLst>
                <a:latin typeface="SimHei" charset="0"/>
                <a:cs typeface="SimHei" charset="0"/>
              </a:rPr>
              <a:t>我们的目标：</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1070084"/>
                                        </p:tgtEl>
                                        <p:attrNameLst>
                                          <p:attrName>style.visibility</p:attrName>
                                        </p:attrNameLst>
                                      </p:cBhvr>
                                      <p:to>
                                        <p:strVal val="visible"/>
                                      </p:to>
                                    </p:set>
                                    <p:animEffect transition="in" filter="fade">
                                      <p:cBhvr>
                                        <p:cTn id="7" dur="2000"/>
                                        <p:tgtEl>
                                          <p:spTgt spid="1070084"/>
                                        </p:tgtEl>
                                      </p:cBhvr>
                                    </p:animEffect>
                                    <p:anim calcmode="lin" valueType="num">
                                      <p:cBhvr>
                                        <p:cTn id="8" dur="2000" fill="hold"/>
                                        <p:tgtEl>
                                          <p:spTgt spid="1070084"/>
                                        </p:tgtEl>
                                        <p:attrNameLst>
                                          <p:attrName>style.rotation</p:attrName>
                                        </p:attrNameLst>
                                      </p:cBhvr>
                                      <p:tavLst>
                                        <p:tav tm="0">
                                          <p:val>
                                            <p:fltVal val="720"/>
                                          </p:val>
                                        </p:tav>
                                        <p:tav tm="100000">
                                          <p:val>
                                            <p:fltVal val="0"/>
                                          </p:val>
                                        </p:tav>
                                      </p:tavLst>
                                    </p:anim>
                                    <p:anim calcmode="lin" valueType="num">
                                      <p:cBhvr>
                                        <p:cTn id="9" dur="2000" fill="hold"/>
                                        <p:tgtEl>
                                          <p:spTgt spid="1070084"/>
                                        </p:tgtEl>
                                        <p:attrNameLst>
                                          <p:attrName>ppt_h</p:attrName>
                                        </p:attrNameLst>
                                      </p:cBhvr>
                                      <p:tavLst>
                                        <p:tav tm="0">
                                          <p:val>
                                            <p:fltVal val="0"/>
                                          </p:val>
                                        </p:tav>
                                        <p:tav tm="100000">
                                          <p:val>
                                            <p:strVal val="#ppt_h"/>
                                          </p:val>
                                        </p:tav>
                                      </p:tavLst>
                                    </p:anim>
                                    <p:anim calcmode="lin" valueType="num">
                                      <p:cBhvr>
                                        <p:cTn id="10" dur="2000" fill="hold"/>
                                        <p:tgtEl>
                                          <p:spTgt spid="107008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008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28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43000"/>
            <a:ext cx="4445000"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2803" name="Picture 3"/>
          <p:cNvPicPr>
            <a:picLocks noChangeAspect="1" noChangeArrowheads="1"/>
          </p:cNvPicPr>
          <p:nvPr/>
        </p:nvPicPr>
        <p:blipFill>
          <a:blip r:embed="rId4">
            <a:extLst>
              <a:ext uri="{28A0092B-C50C-407E-A947-70E740481C1C}">
                <a14:useLocalDpi xmlns:a14="http://schemas.microsoft.com/office/drawing/2010/main" val="0"/>
              </a:ext>
            </a:extLst>
          </a:blip>
          <a:srcRect b="13741"/>
          <a:stretch>
            <a:fillRect/>
          </a:stretch>
        </p:blipFill>
        <p:spPr bwMode="auto">
          <a:xfrm>
            <a:off x="3886200" y="3987800"/>
            <a:ext cx="4445000" cy="287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2804" name="Rectangle 4"/>
          <p:cNvSpPr>
            <a:spLocks noGrp="1" noChangeArrowheads="1"/>
          </p:cNvSpPr>
          <p:nvPr>
            <p:ph type="title"/>
          </p:nvPr>
        </p:nvSpPr>
        <p:spPr>
          <a:xfrm>
            <a:off x="1828800" y="0"/>
            <a:ext cx="7239000" cy="1524000"/>
          </a:xfrm>
          <a:solidFill>
            <a:schemeClr val="tx1"/>
          </a:solidFill>
        </p:spPr>
        <p:txBody>
          <a:bodyPr/>
          <a:lstStyle/>
          <a:p>
            <a:pPr algn="r" eaLnBrk="1" hangingPunct="1"/>
            <a:r>
              <a:rPr lang="en-US" altLang="zh-CN" b="1">
                <a:latin typeface="Arial" charset="0"/>
                <a:ea typeface="MS PGothic" charset="0"/>
              </a:rPr>
              <a:t>Restore People in Sin</a:t>
            </a:r>
            <a:endParaRPr lang="en-US" altLang="zh-CN" sz="3600">
              <a:latin typeface="Arial" charset="0"/>
              <a:ea typeface="MS PGothic" charset="0"/>
            </a:endParaRPr>
          </a:p>
        </p:txBody>
      </p:sp>
      <p:sp>
        <p:nvSpPr>
          <p:cNvPr id="332805" name="Rectangle 7"/>
          <p:cNvSpPr>
            <a:spLocks noChangeArrowheads="1"/>
          </p:cNvSpPr>
          <p:nvPr/>
        </p:nvSpPr>
        <p:spPr bwMode="auto">
          <a:xfrm>
            <a:off x="1752600" y="2971800"/>
            <a:ext cx="7391400" cy="1981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20000"/>
              </a:spcBef>
            </a:pPr>
            <a:r>
              <a:rPr lang="ja-JP" altLang="en-US" sz="3600" b="1">
                <a:solidFill>
                  <a:srgbClr val="FFFFFF"/>
                </a:solidFill>
                <a:latin typeface="SimHei" charset="0"/>
                <a:cs typeface="SimHei" charset="0"/>
              </a:rPr>
              <a:t>“</a:t>
            </a:r>
            <a:r>
              <a:rPr lang="zh-CN" altLang="en-US" sz="3600">
                <a:solidFill>
                  <a:srgbClr val="FFFFFF"/>
                </a:solidFill>
                <a:latin typeface="SimHei" charset="0"/>
                <a:cs typeface="SimHei" charset="0"/>
              </a:rPr>
              <a:t>弟兄们，若有人偶然被过犯所胜，你们属灵的人，就当用温柔的心，把他挽回过来。又当自己小心，恐怕也被引诱。” </a:t>
            </a:r>
            <a:r>
              <a:rPr lang="en-US" altLang="zh-CN" sz="3600">
                <a:solidFill>
                  <a:srgbClr val="FFFFFF"/>
                </a:solidFill>
                <a:latin typeface="SimHei" charset="0"/>
                <a:cs typeface="Arial" charset="0"/>
              </a:rPr>
              <a:t>(</a:t>
            </a:r>
            <a:r>
              <a:rPr lang="zh-CN" altLang="en-US" sz="3600">
                <a:solidFill>
                  <a:srgbClr val="FFFFFF"/>
                </a:solidFill>
                <a:latin typeface="SimHei" charset="0"/>
                <a:cs typeface="SimHei" charset="0"/>
              </a:rPr>
              <a:t>加</a:t>
            </a:r>
            <a:r>
              <a:rPr lang="en-US" altLang="zh-CN" sz="3600">
                <a:solidFill>
                  <a:srgbClr val="FFFFFF"/>
                </a:solidFill>
                <a:latin typeface="SimHei" charset="0"/>
                <a:cs typeface="Arial" charset="0"/>
              </a:rPr>
              <a:t> 6:1</a:t>
            </a:r>
            <a:r>
              <a:rPr lang="zh-CN" altLang="en-US" sz="3600">
                <a:solidFill>
                  <a:srgbClr val="FFFFFF"/>
                </a:solidFill>
                <a:latin typeface="SimHei" charset="0"/>
                <a:cs typeface="SimHei" charset="0"/>
              </a:rPr>
              <a:t>）</a:t>
            </a:r>
            <a:endParaRPr lang="en-US" altLang="ja-JP" sz="3600" b="1">
              <a:solidFill>
                <a:srgbClr val="FFFFFF"/>
              </a:solidFill>
              <a:latin typeface="SimHei" charset="0"/>
              <a:cs typeface="Arial" charset="0"/>
            </a:endParaRPr>
          </a:p>
          <a:p>
            <a:pPr algn="r" eaLnBrk="1" hangingPunct="1">
              <a:lnSpc>
                <a:spcPct val="90000"/>
              </a:lnSpc>
              <a:spcBef>
                <a:spcPct val="20000"/>
              </a:spcBef>
            </a:pPr>
            <a:endParaRPr lang="zh-CN" altLang="en-US" sz="3600" b="1">
              <a:solidFill>
                <a:srgbClr val="FFFFFF"/>
              </a:solidFill>
              <a:latin typeface="SimHei" charset="0"/>
              <a:cs typeface="Arial" charset="0"/>
            </a:endParaRPr>
          </a:p>
        </p:txBody>
      </p:sp>
      <p:sp>
        <p:nvSpPr>
          <p:cNvPr id="332806" name="Rectangle 9"/>
          <p:cNvSpPr>
            <a:spLocks noChangeArrowheads="1"/>
          </p:cNvSpPr>
          <p:nvPr/>
        </p:nvSpPr>
        <p:spPr bwMode="auto">
          <a:xfrm>
            <a:off x="1752600" y="76200"/>
            <a:ext cx="6781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zh-CN" altLang="en-US" sz="5400">
                <a:solidFill>
                  <a:srgbClr val="FFFFFF"/>
                </a:solidFill>
                <a:latin typeface="SimHei" charset="0"/>
                <a:cs typeface="SimHei" charset="0"/>
              </a:rPr>
              <a:t>挽回犯罪的人</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3" descr="Haifa bay overview from southeast, tb050800.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4130" name="Title 1"/>
          <p:cNvSpPr>
            <a:spLocks noGrp="1"/>
          </p:cNvSpPr>
          <p:nvPr>
            <p:ph type="title"/>
          </p:nvPr>
        </p:nvSpPr>
        <p:spPr>
          <a:xfrm>
            <a:off x="571500" y="76200"/>
            <a:ext cx="8001000" cy="1905000"/>
          </a:xfrm>
        </p:spPr>
        <p:txBody>
          <a:bodyPr/>
          <a:lstStyle/>
          <a:p>
            <a:pPr algn="ctr"/>
            <a:r>
              <a:rPr lang="zh-CN" altLang="en-US" sz="4800" b="1">
                <a:solidFill>
                  <a:schemeClr val="bg1"/>
                </a:solidFill>
                <a:latin typeface="SimHei" charset="0"/>
                <a:ea typeface="Osaka" charset="0"/>
                <a:cs typeface="SimHei" charset="0"/>
              </a:rPr>
              <a:t>让我们先概览释经讲道整个准备过程</a:t>
            </a:r>
            <a:r>
              <a:rPr lang="en-US" altLang="ja-JP" sz="4800" b="1">
                <a:solidFill>
                  <a:schemeClr val="bg1"/>
                </a:solidFill>
                <a:latin typeface="SimHei" charset="0"/>
                <a:ea typeface="Osaka" charset="0"/>
                <a:cs typeface="SimHei" charset="0"/>
              </a:rPr>
              <a:t>...</a:t>
            </a:r>
            <a:endParaRPr lang="en-US" altLang="zh-CN" sz="4800" b="1">
              <a:solidFill>
                <a:schemeClr val="bg1"/>
              </a:solidFill>
              <a:latin typeface="SimHei" charset="0"/>
              <a:ea typeface="Osaka" charset="0"/>
              <a:cs typeface="SimHei" charset="0"/>
            </a:endParaRPr>
          </a:p>
        </p:txBody>
      </p:sp>
      <p:sp>
        <p:nvSpPr>
          <p:cNvPr id="3" name="Content Placeholder 2"/>
          <p:cNvSpPr>
            <a:spLocks noGrp="1"/>
          </p:cNvSpPr>
          <p:nvPr>
            <p:ph idx="1"/>
          </p:nvPr>
        </p:nvSpPr>
        <p:spPr>
          <a:xfrm>
            <a:off x="152400" y="2362200"/>
            <a:ext cx="8953500" cy="2286000"/>
          </a:xfrm>
        </p:spPr>
        <p:txBody>
          <a:bodyPr/>
          <a:lstStyle/>
          <a:p>
            <a:r>
              <a:rPr lang="zh-CN" altLang="en-US" b="1">
                <a:solidFill>
                  <a:schemeClr val="bg1"/>
                </a:solidFill>
                <a:latin typeface="SimHei" charset="0"/>
                <a:ea typeface="Osaka" charset="0"/>
                <a:cs typeface="SimHei" charset="0"/>
              </a:rPr>
              <a:t>请参考第</a:t>
            </a:r>
            <a:r>
              <a:rPr lang="en-US" altLang="ja-JP" b="1">
                <a:solidFill>
                  <a:schemeClr val="bg1"/>
                </a:solidFill>
                <a:latin typeface="SimHei" charset="0"/>
                <a:ea typeface="Osaka" charset="0"/>
                <a:cs typeface="SimHei" charset="0"/>
              </a:rPr>
              <a:t>251</a:t>
            </a:r>
            <a:r>
              <a:rPr lang="zh-CN" altLang="en-US" b="1">
                <a:solidFill>
                  <a:schemeClr val="bg1"/>
                </a:solidFill>
                <a:latin typeface="SimHei" charset="0"/>
                <a:ea typeface="Osaka" charset="0"/>
                <a:cs typeface="SimHei" charset="0"/>
              </a:rPr>
              <a:t>页的图画</a:t>
            </a:r>
            <a:endParaRPr lang="en-US" altLang="ja-JP" b="1">
              <a:solidFill>
                <a:schemeClr val="bg1"/>
              </a:solidFill>
              <a:latin typeface="SimHei" charset="0"/>
              <a:ea typeface="Osaka" charset="0"/>
              <a:cs typeface="SimHei" charset="0"/>
            </a:endParaRPr>
          </a:p>
          <a:p>
            <a:r>
              <a:rPr lang="zh-CN" altLang="en-US" b="1">
                <a:solidFill>
                  <a:schemeClr val="bg1"/>
                </a:solidFill>
                <a:latin typeface="SimHei" charset="0"/>
                <a:ea typeface="Osaka" charset="0"/>
                <a:cs typeface="SimHei" charset="0"/>
              </a:rPr>
              <a:t>同样的过程列在第</a:t>
            </a:r>
            <a:r>
              <a:rPr lang="en-US" altLang="ja-JP" b="1">
                <a:solidFill>
                  <a:schemeClr val="bg1"/>
                </a:solidFill>
                <a:latin typeface="SimHei" charset="0"/>
                <a:ea typeface="Osaka" charset="0"/>
                <a:cs typeface="SimHei" charset="0"/>
              </a:rPr>
              <a:t>27-28</a:t>
            </a:r>
            <a:r>
              <a:rPr lang="zh-CN" altLang="en-US" b="1">
                <a:solidFill>
                  <a:schemeClr val="bg1"/>
                </a:solidFill>
                <a:latin typeface="SimHei" charset="0"/>
                <a:ea typeface="Osaka" charset="0"/>
                <a:cs typeface="SimHei" charset="0"/>
              </a:rPr>
              <a:t>页的表中</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2"/>
          <p:cNvSpPr>
            <a:spLocks noGrp="1" noChangeArrowheads="1"/>
          </p:cNvSpPr>
          <p:nvPr>
            <p:ph type="ctrTitle"/>
          </p:nvPr>
        </p:nvSpPr>
        <p:spPr>
          <a:xfrm>
            <a:off x="0" y="152400"/>
            <a:ext cx="8077200" cy="1828800"/>
          </a:xfrm>
        </p:spPr>
        <p:txBody>
          <a:bodyPr/>
          <a:lstStyle/>
          <a:p>
            <a:pPr eaLnBrk="1" hangingPunct="1"/>
            <a:r>
              <a:rPr lang="zh-CN" altLang="en-US" sz="6000">
                <a:latin typeface="SimHei" charset="0"/>
                <a:ea typeface="MS PGothic" charset="0"/>
                <a:cs typeface="SimHei" charset="0"/>
              </a:rPr>
              <a:t>神挽回的</a:t>
            </a:r>
            <a:r>
              <a:rPr lang="en-US" altLang="zh-CN" sz="6000">
                <a:latin typeface="SimHei" charset="0"/>
                <a:ea typeface="MS PGothic" charset="0"/>
                <a:cs typeface="SimHei" charset="0"/>
              </a:rPr>
              <a:t/>
            </a:r>
            <a:br>
              <a:rPr lang="en-US" altLang="zh-CN" sz="6000">
                <a:latin typeface="SimHei" charset="0"/>
                <a:ea typeface="MS PGothic" charset="0"/>
                <a:cs typeface="SimHei" charset="0"/>
              </a:rPr>
            </a:br>
            <a:r>
              <a:rPr lang="zh-CN" altLang="en-US" sz="6000">
                <a:latin typeface="SimHei" charset="0"/>
                <a:ea typeface="MS PGothic" charset="0"/>
                <a:cs typeface="SimHei" charset="0"/>
              </a:rPr>
              <a:t>四个步骤：</a:t>
            </a:r>
          </a:p>
        </p:txBody>
      </p:sp>
      <p:sp>
        <p:nvSpPr>
          <p:cNvPr id="334850"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latin typeface="Arial"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smtClean="0">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smtClean="0">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smtClean="0">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smtClean="0">
                <a:solidFill>
                  <a:srgbClr val="FFFFFF"/>
                </a:solidFill>
                <a:effectLst>
                  <a:outerShdw blurRad="38100" dist="38100" dir="2700000" algn="tl">
                    <a:srgbClr val="DDDDDD"/>
                  </a:outerShdw>
                </a:effectLst>
              </a:rPr>
              <a:t>4</a:t>
            </a:r>
          </a:p>
        </p:txBody>
      </p:sp>
      <p:sp>
        <p:nvSpPr>
          <p:cNvPr id="334855"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cs typeface="SimHei" charset="0"/>
              </a:rPr>
              <a:t>…</a:t>
            </a:r>
            <a:r>
              <a:rPr lang="zh-CN" altLang="en-US" sz="4800" b="1">
                <a:solidFill>
                  <a:srgbClr val="333399"/>
                </a:solidFill>
                <a:latin typeface="SimHei" charset="0"/>
                <a:cs typeface="SimHei" charset="0"/>
              </a:rPr>
              <a:t>逐步向更多人透露</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r>
              <a:rPr kumimoji="0" lang="en-US" altLang="ja-JP">
                <a:latin typeface="SimHei" charset="0"/>
                <a:ea typeface="MS PGothic" charset="0"/>
                <a:cs typeface="SimHei" charset="0"/>
              </a:rPr>
              <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99CCFF"/>
                </a:solidFill>
                <a:latin typeface="Arial Black" charset="0"/>
              </a:rPr>
              <a:t>M</a:t>
            </a:r>
            <a:endParaRPr lang="en-US" smtClean="0">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pic>
        <p:nvPicPr>
          <p:cNvPr id="336934"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8946"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947"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38949"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5:23-24</a:t>
            </a:r>
            <a:endParaRPr lang="en-US" altLang="zh-CN" sz="4400">
              <a:solidFill>
                <a:srgbClr val="000000"/>
              </a:solidFill>
              <a:latin typeface="Arial" charset="0"/>
              <a:cs typeface="Arial" charset="0"/>
            </a:endParaRPr>
          </a:p>
        </p:txBody>
      </p:sp>
      <p:sp>
        <p:nvSpPr>
          <p:cNvPr id="338950"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你是</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38951"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问题</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38952"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冒犯别人者</a:t>
            </a:r>
            <a:endParaRPr lang="zh-CN" altLang="en-US" sz="4400">
              <a:solidFill>
                <a:srgbClr val="000000"/>
              </a:solidFill>
              <a:latin typeface="SimHei" charset="0"/>
              <a:cs typeface="SimHei" charset="0"/>
            </a:endParaRPr>
          </a:p>
        </p:txBody>
      </p:sp>
      <p:sp>
        <p:nvSpPr>
          <p:cNvPr id="9554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被冒犯者</a:t>
            </a:r>
            <a:endParaRPr lang="zh-CN" altLang="en-US" sz="4400">
              <a:solidFill>
                <a:srgbClr val="000000"/>
              </a:solidFill>
              <a:latin typeface="SimHei" charset="0"/>
              <a:cs typeface="SimHei" charset="0"/>
            </a:endParaRPr>
          </a:p>
        </p:txBody>
      </p:sp>
      <p:sp>
        <p:nvSpPr>
          <p:cNvPr id="338954"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一般情况</a:t>
            </a:r>
            <a:endParaRPr lang="zh-CN" altLang="en-US" sz="4400">
              <a:solidFill>
                <a:srgbClr val="000000"/>
              </a:solidFill>
              <a:latin typeface="SimHei" charset="0"/>
              <a:cs typeface="SimHei" charset="0"/>
            </a:endParaRPr>
          </a:p>
        </p:txBody>
      </p:sp>
      <p:sp>
        <p:nvSpPr>
          <p:cNvPr id="9554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cs typeface="SimHei" charset="0"/>
              </a:rPr>
              <a:t>罪</a:t>
            </a:r>
          </a:p>
        </p:txBody>
      </p:sp>
      <p:sp>
        <p:nvSpPr>
          <p:cNvPr id="9554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18:15-17</a:t>
            </a:r>
            <a:endParaRPr lang="en-US" altLang="zh-CN" sz="4400">
              <a:solidFill>
                <a:srgbClr val="000000"/>
              </a:solidFill>
              <a:latin typeface="Arial" charset="0"/>
              <a:cs typeface="Arial" charset="0"/>
            </a:endParaRPr>
          </a:p>
        </p:txBody>
      </p:sp>
      <p:sp>
        <p:nvSpPr>
          <p:cNvPr id="338957"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cs typeface="SimHei" charset="0"/>
              </a:rPr>
              <a:t>马太福音的人际关系支柱</a:t>
            </a:r>
          </a:p>
        </p:txBody>
      </p:sp>
      <p:pic>
        <p:nvPicPr>
          <p:cNvPr id="338958" name="Picture 13"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55401">
                                            <p:txEl>
                                              <p:pRg st="0" end="0"/>
                                            </p:txEl>
                                          </p:spTgt>
                                        </p:tgtEl>
                                        <p:attrNameLst>
                                          <p:attrName>style.visibility</p:attrName>
                                        </p:attrNameLst>
                                      </p:cBhvr>
                                      <p:to>
                                        <p:strVal val="visible"/>
                                      </p:to>
                                    </p:set>
                                    <p:animEffect transition="in" filter="fade">
                                      <p:cBhvr>
                                        <p:cTn id="12" dur="500"/>
                                        <p:tgtEl>
                                          <p:spTgt spid="95540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55403">
                                            <p:txEl>
                                              <p:pRg st="0" end="0"/>
                                            </p:txEl>
                                          </p:spTgt>
                                        </p:tgtEl>
                                        <p:attrNameLst>
                                          <p:attrName>style.visibility</p:attrName>
                                        </p:attrNameLst>
                                      </p:cBhvr>
                                      <p:to>
                                        <p:strVal val="visible"/>
                                      </p:to>
                                    </p:set>
                                    <p:animEffect transition="in" filter="fade">
                                      <p:cBhvr>
                                        <p:cTn id="17"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0994"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5"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2819400"/>
            <a:ext cx="1158875"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b="1">
                <a:effectLst>
                  <a:outerShdw blurRad="38100" dist="38100" dir="2700000" algn="tl">
                    <a:srgbClr val="FFFFFF"/>
                  </a:outerShdw>
                </a:effectLst>
                <a:ea typeface="ＭＳ Ｐゴシック" charset="0"/>
              </a:rPr>
              <a:t>Matthew</a:t>
            </a:r>
            <a:r>
              <a:rPr lang="fr-FR" altLang="ja-JP" b="1">
                <a:effectLst>
                  <a:outerShdw blurRad="38100" dist="38100" dir="2700000" algn="tl">
                    <a:srgbClr val="FFFFFF"/>
                  </a:outerShdw>
                </a:effectLst>
                <a:ea typeface="ＭＳ Ｐゴシック" charset="0"/>
              </a:rPr>
              <a:t>'</a:t>
            </a:r>
            <a:r>
              <a:rPr lang="en-US" b="1">
                <a:effectLst>
                  <a:outerShdw blurRad="38100" dist="38100" dir="2700000" algn="tl">
                    <a:srgbClr val="FFFFFF"/>
                  </a:outerShdw>
                </a:effectLst>
                <a:ea typeface="ＭＳ Ｐゴシック" charset="0"/>
              </a:rPr>
              <a:t>s Relational Pillars</a:t>
            </a:r>
            <a:endParaRPr lang="en-US">
              <a:ea typeface="ＭＳ Ｐゴシック" charset="0"/>
            </a:endParaRPr>
          </a:p>
        </p:txBody>
      </p:sp>
      <p:sp>
        <p:nvSpPr>
          <p:cNvPr id="340997" name="Rectangle 5"/>
          <p:cNvSpPr>
            <a:spLocks noChangeArrowheads="1"/>
          </p:cNvSpPr>
          <p:nvPr/>
        </p:nvSpPr>
        <p:spPr bwMode="auto">
          <a:xfrm>
            <a:off x="2895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5:23-24</a:t>
            </a:r>
            <a:endParaRPr lang="en-US" altLang="zh-CN" sz="4400">
              <a:solidFill>
                <a:srgbClr val="000000"/>
              </a:solidFill>
              <a:latin typeface="Arial" charset="0"/>
              <a:cs typeface="Arial" charset="0"/>
            </a:endParaRPr>
          </a:p>
        </p:txBody>
      </p:sp>
      <p:sp>
        <p:nvSpPr>
          <p:cNvPr id="340998" name="Rectangle 6"/>
          <p:cNvSpPr>
            <a:spLocks noChangeArrowheads="1"/>
          </p:cNvSpPr>
          <p:nvPr/>
        </p:nvSpPr>
        <p:spPr bwMode="auto">
          <a:xfrm>
            <a:off x="0" y="3124200"/>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你是</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40999" name="Rectangle 7"/>
          <p:cNvSpPr>
            <a:spLocks noChangeArrowheads="1"/>
          </p:cNvSpPr>
          <p:nvPr/>
        </p:nvSpPr>
        <p:spPr bwMode="auto">
          <a:xfrm>
            <a:off x="0" y="4132263"/>
            <a:ext cx="2514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问题</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341000" name="Rectangle 8"/>
          <p:cNvSpPr>
            <a:spLocks noChangeArrowheads="1"/>
          </p:cNvSpPr>
          <p:nvPr/>
        </p:nvSpPr>
        <p:spPr bwMode="auto">
          <a:xfrm>
            <a:off x="2895600" y="3124200"/>
            <a:ext cx="3405188"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冒犯别人者</a:t>
            </a:r>
            <a:endParaRPr lang="zh-CN" altLang="en-US" sz="4400">
              <a:solidFill>
                <a:srgbClr val="000000"/>
              </a:solidFill>
              <a:latin typeface="SimHei" charset="0"/>
              <a:cs typeface="SimHei" charset="0"/>
            </a:endParaRPr>
          </a:p>
        </p:txBody>
      </p:sp>
      <p:sp>
        <p:nvSpPr>
          <p:cNvPr id="341001" name="Rectangle 9"/>
          <p:cNvSpPr>
            <a:spLocks noChangeArrowheads="1"/>
          </p:cNvSpPr>
          <p:nvPr/>
        </p:nvSpPr>
        <p:spPr bwMode="auto">
          <a:xfrm>
            <a:off x="6324600" y="3106738"/>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被冒犯者</a:t>
            </a:r>
            <a:endParaRPr lang="zh-CN" altLang="en-US" sz="4400">
              <a:solidFill>
                <a:srgbClr val="000000"/>
              </a:solidFill>
              <a:latin typeface="SimHei" charset="0"/>
              <a:cs typeface="SimHei" charset="0"/>
            </a:endParaRPr>
          </a:p>
        </p:txBody>
      </p:sp>
      <p:sp>
        <p:nvSpPr>
          <p:cNvPr id="341002" name="Rectangle 10"/>
          <p:cNvSpPr>
            <a:spLocks noChangeArrowheads="1"/>
          </p:cNvSpPr>
          <p:nvPr/>
        </p:nvSpPr>
        <p:spPr bwMode="auto">
          <a:xfrm>
            <a:off x="2895600" y="41322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一般情况</a:t>
            </a:r>
            <a:endParaRPr lang="zh-CN" altLang="en-US" sz="4400">
              <a:solidFill>
                <a:srgbClr val="000000"/>
              </a:solidFill>
              <a:latin typeface="SimHei" charset="0"/>
              <a:cs typeface="SimHei" charset="0"/>
            </a:endParaRPr>
          </a:p>
        </p:txBody>
      </p:sp>
      <p:sp>
        <p:nvSpPr>
          <p:cNvPr id="341003" name="Rectangle 11"/>
          <p:cNvSpPr>
            <a:spLocks noChangeArrowheads="1"/>
          </p:cNvSpPr>
          <p:nvPr/>
        </p:nvSpPr>
        <p:spPr bwMode="auto">
          <a:xfrm>
            <a:off x="6324600" y="41148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cs typeface="SimHei" charset="0"/>
              </a:rPr>
              <a:t>罪</a:t>
            </a:r>
          </a:p>
        </p:txBody>
      </p:sp>
      <p:sp>
        <p:nvSpPr>
          <p:cNvPr id="341004" name="Rectangle 12"/>
          <p:cNvSpPr>
            <a:spLocks noChangeArrowheads="1"/>
          </p:cNvSpPr>
          <p:nvPr/>
        </p:nvSpPr>
        <p:spPr bwMode="auto">
          <a:xfrm>
            <a:off x="6324600" y="19050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en-US" altLang="zh-CN" sz="4400" b="1">
                <a:solidFill>
                  <a:srgbClr val="FFFFFF"/>
                </a:solidFill>
                <a:latin typeface="Arial" charset="0"/>
                <a:cs typeface="Arial" charset="0"/>
              </a:rPr>
              <a:t>18:15-17</a:t>
            </a:r>
            <a:endParaRPr lang="en-US" altLang="zh-CN" sz="4400">
              <a:solidFill>
                <a:srgbClr val="000000"/>
              </a:solidFill>
              <a:latin typeface="Arial" charset="0"/>
              <a:cs typeface="Arial" charset="0"/>
            </a:endParaRPr>
          </a:p>
        </p:txBody>
      </p:sp>
      <p:sp>
        <p:nvSpPr>
          <p:cNvPr id="341005" name="Rectangle 14"/>
          <p:cNvSpPr>
            <a:spLocks noChangeArrowheads="1"/>
          </p:cNvSpPr>
          <p:nvPr/>
        </p:nvSpPr>
        <p:spPr bwMode="auto">
          <a:xfrm>
            <a:off x="457200" y="152400"/>
            <a:ext cx="8686800" cy="1143000"/>
          </a:xfrm>
          <a:prstGeom prst="rect">
            <a:avLst/>
          </a:prstGeom>
          <a:solidFill>
            <a:srgbClr val="8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eaLnBrk="1" hangingPunct="1"/>
            <a:r>
              <a:rPr lang="zh-CN" altLang="en-US" sz="4400" b="1">
                <a:solidFill>
                  <a:srgbClr val="FFFFFF"/>
                </a:solidFill>
                <a:latin typeface="SimHei" charset="0"/>
                <a:cs typeface="SimHei" charset="0"/>
              </a:rPr>
              <a:t>马太福音的人际关系支柱</a:t>
            </a:r>
          </a:p>
        </p:txBody>
      </p:sp>
      <p:pic>
        <p:nvPicPr>
          <p:cNvPr id="341006" name="Picture 13"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490663"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5"/>
          <p:cNvSpPr>
            <a:spLocks noChangeArrowheads="1"/>
          </p:cNvSpPr>
          <p:nvPr/>
        </p:nvSpPr>
        <p:spPr bwMode="auto">
          <a:xfrm>
            <a:off x="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i="1">
                <a:solidFill>
                  <a:srgbClr val="FFFFFF"/>
                </a:solidFill>
                <a:latin typeface="SimHei" charset="0"/>
                <a:cs typeface="SimHei" charset="0"/>
              </a:rPr>
              <a:t>主动者</a:t>
            </a:r>
            <a:r>
              <a:rPr lang="en-US" altLang="ja-JP" sz="4400" b="1" i="1">
                <a:solidFill>
                  <a:srgbClr val="FFFFFF"/>
                </a:solidFill>
                <a:latin typeface="SimHei" charset="0"/>
                <a:cs typeface="Arial" charset="0"/>
              </a:rPr>
              <a:t>:</a:t>
            </a:r>
            <a:endParaRPr lang="en-US" altLang="zh-CN" sz="4400" i="1">
              <a:solidFill>
                <a:srgbClr val="000000"/>
              </a:solidFill>
              <a:latin typeface="SimHei" charset="0"/>
              <a:cs typeface="Arial" charset="0"/>
            </a:endParaRPr>
          </a:p>
        </p:txBody>
      </p:sp>
      <p:sp>
        <p:nvSpPr>
          <p:cNvPr id="16" name="Rectangle 16"/>
          <p:cNvSpPr>
            <a:spLocks noChangeArrowheads="1"/>
          </p:cNvSpPr>
          <p:nvPr/>
        </p:nvSpPr>
        <p:spPr bwMode="auto">
          <a:xfrm>
            <a:off x="2895600" y="5199063"/>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a:solidFill>
                  <a:srgbClr val="FFFFFF"/>
                </a:solidFill>
                <a:latin typeface="SimHei" charset="0"/>
                <a:cs typeface="SimHei" charset="0"/>
              </a:rPr>
              <a:t>你！</a:t>
            </a:r>
          </a:p>
        </p:txBody>
      </p:sp>
      <p:sp>
        <p:nvSpPr>
          <p:cNvPr id="17" name="Rectangle 17"/>
          <p:cNvSpPr>
            <a:spLocks noChangeArrowheads="1"/>
          </p:cNvSpPr>
          <p:nvPr/>
        </p:nvSpPr>
        <p:spPr bwMode="auto">
          <a:xfrm>
            <a:off x="6324600" y="5181600"/>
            <a:ext cx="27432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1" hangingPunct="1"/>
            <a:r>
              <a:rPr lang="zh-CN" altLang="en-US" sz="4400" b="1">
                <a:solidFill>
                  <a:srgbClr val="FFFFFF"/>
                </a:solidFill>
                <a:latin typeface="SimHei" charset="0"/>
                <a:cs typeface="SimHei" charset="0"/>
              </a:rPr>
              <a:t>你</a:t>
            </a:r>
            <a:r>
              <a:rPr lang="en-US" altLang="ja-JP" sz="4400" b="1">
                <a:solidFill>
                  <a:srgbClr val="FFFFFF"/>
                </a:solidFill>
                <a:latin typeface="SimHei" charset="0"/>
                <a:cs typeface="Arial" charset="0"/>
              </a:rPr>
              <a:t>!</a:t>
            </a:r>
            <a:endParaRPr lang="en-US" altLang="zh-CN" sz="4400">
              <a:solidFill>
                <a:srgbClr val="FFFFFF"/>
              </a:solidFill>
              <a:latin typeface="SimHei" charset="0"/>
              <a:cs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500"/>
                                        <p:tgtEl>
                                          <p:spTgt spid="1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autoUpdateAnimBg="0"/>
      <p:bldP spid="16" grpId="0" build="p" autoUpdateAnimBg="0"/>
      <p:bldP spid="17"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couplefightingmed.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71525"/>
            <a:ext cx="914400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Title 1"/>
          <p:cNvSpPr>
            <a:spLocks noGrp="1"/>
          </p:cNvSpPr>
          <p:nvPr>
            <p:ph type="title"/>
          </p:nvPr>
        </p:nvSpPr>
        <p:spPr>
          <a:xfrm>
            <a:off x="755650" y="28575"/>
            <a:ext cx="7772400" cy="736600"/>
          </a:xfrm>
        </p:spPr>
        <p:txBody>
          <a:bodyPr/>
          <a:lstStyle/>
          <a:p>
            <a:r>
              <a:rPr lang="zh-CN" altLang="en-US">
                <a:latin typeface="SimHei" charset="0"/>
                <a:ea typeface="MS PGothic" charset="0"/>
                <a:cs typeface="SimHei" charset="0"/>
              </a:rPr>
              <a:t>亲自去</a:t>
            </a:r>
          </a:p>
        </p:txBody>
      </p:sp>
      <p:sp>
        <p:nvSpPr>
          <p:cNvPr id="5" name="Title 1"/>
          <p:cNvSpPr txBox="1">
            <a:spLocks/>
          </p:cNvSpPr>
          <p:nvPr/>
        </p:nvSpPr>
        <p:spPr bwMode="auto">
          <a:xfrm>
            <a:off x="0" y="765175"/>
            <a:ext cx="2987675"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3600" b="1">
                <a:solidFill>
                  <a:srgbClr val="000000"/>
                </a:solidFill>
                <a:latin typeface="Arial" charset="0"/>
              </a:rPr>
              <a:t>不是</a:t>
            </a:r>
            <a:r>
              <a:rPr lang="en-US" altLang="zh-CN" sz="3600" b="1">
                <a:solidFill>
                  <a:srgbClr val="000000"/>
                </a:solidFill>
                <a:latin typeface="Arial" charset="0"/>
              </a:rPr>
              <a:t>:</a:t>
            </a:r>
          </a:p>
          <a:p>
            <a:pPr>
              <a:buFontTx/>
              <a:buChar char="•"/>
            </a:pPr>
            <a:r>
              <a:rPr lang="zh-CN" altLang="en-US" sz="3600" b="1">
                <a:solidFill>
                  <a:srgbClr val="000000"/>
                </a:solidFill>
                <a:latin typeface="Arial" charset="0"/>
              </a:rPr>
              <a:t>电邮</a:t>
            </a:r>
          </a:p>
          <a:p>
            <a:pPr>
              <a:buFontTx/>
              <a:buChar char="•"/>
            </a:pPr>
            <a:r>
              <a:rPr lang="zh-CN" altLang="en-US" sz="3600" b="1">
                <a:solidFill>
                  <a:srgbClr val="000000"/>
                </a:solidFill>
                <a:latin typeface="Arial" charset="0"/>
              </a:rPr>
              <a:t>短信</a:t>
            </a:r>
          </a:p>
          <a:p>
            <a:pPr>
              <a:buFontTx/>
              <a:buChar char="•"/>
            </a:pPr>
            <a:r>
              <a:rPr lang="zh-CN" altLang="en-US" sz="3600" b="1">
                <a:solidFill>
                  <a:srgbClr val="000000"/>
                </a:solidFill>
                <a:latin typeface="Arial" charset="0"/>
              </a:rPr>
              <a:t>书信</a:t>
            </a:r>
          </a:p>
          <a:p>
            <a:pPr>
              <a:buFontTx/>
              <a:buChar char="•"/>
            </a:pPr>
            <a:r>
              <a:rPr lang="zh-CN" altLang="en-US" sz="3600" b="1">
                <a:solidFill>
                  <a:srgbClr val="000000"/>
                </a:solidFill>
                <a:latin typeface="Arial" charset="0"/>
              </a:rPr>
              <a:t>电话</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4066" name="Rectangle 2"/>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zh-CN" altLang="en-US">
              <a:solidFill>
                <a:srgbClr val="000000"/>
              </a:solidFill>
              <a:latin typeface="Arial" charset="0"/>
              <a:cs typeface="Arial" charset="0"/>
            </a:endParaRPr>
          </a:p>
        </p:txBody>
      </p:sp>
      <p:sp>
        <p:nvSpPr>
          <p:cNvPr id="344067" name="Rectangle 3"/>
          <p:cNvSpPr>
            <a:spLocks noGrp="1" noChangeArrowheads="1"/>
          </p:cNvSpPr>
          <p:nvPr>
            <p:ph type="title" idx="4294967295"/>
          </p:nvPr>
        </p:nvSpPr>
        <p:spPr>
          <a:xfrm>
            <a:off x="277813" y="404813"/>
            <a:ext cx="8686800" cy="1012825"/>
          </a:xfrm>
          <a:solidFill>
            <a:schemeClr val="bg1"/>
          </a:solidFill>
        </p:spPr>
        <p:txBody>
          <a:bodyPr/>
          <a:lstStyle/>
          <a:p>
            <a:pPr eaLnBrk="1" hangingPunct="1"/>
            <a:r>
              <a:rPr lang="zh-CN" altLang="en-US" sz="4800" b="1">
                <a:latin typeface="SimHei" charset="0"/>
                <a:ea typeface="MS PGothic" charset="0"/>
                <a:cs typeface="SimHei" charset="0"/>
              </a:rPr>
              <a:t>为何不面对面交锋</a:t>
            </a:r>
            <a:r>
              <a:rPr lang="en-US" altLang="ja-JP" sz="4800" b="1">
                <a:latin typeface="SimHei" charset="0"/>
                <a:ea typeface="MS PGothic" charset="0"/>
                <a:cs typeface="SimHei" charset="0"/>
              </a:rPr>
              <a:t>?</a:t>
            </a:r>
            <a:endParaRPr lang="en-US" altLang="zh-CN" sz="4800" b="1">
              <a:latin typeface="SimHei" charset="0"/>
              <a:ea typeface="MS PGothic" charset="0"/>
              <a:cs typeface="SimHei" charset="0"/>
            </a:endParaRPr>
          </a:p>
        </p:txBody>
      </p:sp>
      <p:sp>
        <p:nvSpPr>
          <p:cNvPr id="897028" name="Text Box 4"/>
          <p:cNvSpPr txBox="1">
            <a:spLocks noChangeArrowheads="1"/>
          </p:cNvSpPr>
          <p:nvPr/>
        </p:nvSpPr>
        <p:spPr bwMode="auto">
          <a:xfrm>
            <a:off x="684213" y="1700213"/>
            <a:ext cx="64770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71500" indent="-5715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a:solidFill>
                  <a:srgbClr val="FFFFFF"/>
                </a:solidFill>
                <a:latin typeface="SimHei" charset="0"/>
                <a:cs typeface="SimHei" charset="0"/>
              </a:rPr>
              <a:t>无知</a:t>
            </a:r>
            <a:endParaRPr lang="en-US" altLang="ja-JP"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怀疑</a:t>
            </a:r>
            <a:endParaRPr lang="en-US" altLang="ja-JP"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失败</a:t>
            </a:r>
            <a:endParaRPr lang="en-US" altLang="zh-CN"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害怕</a:t>
            </a:r>
            <a:endParaRPr lang="en-US" altLang="ja-JP"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藉口</a:t>
            </a:r>
            <a:endParaRPr lang="en-US" altLang="ja-JP"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不纯</a:t>
            </a:r>
            <a:endParaRPr lang="en-US" altLang="ja-JP" sz="4000" b="1">
              <a:solidFill>
                <a:srgbClr val="FFFFFF"/>
              </a:solidFill>
              <a:latin typeface="SimHei" charset="0"/>
              <a:cs typeface="SimHei" charset="0"/>
            </a:endParaRPr>
          </a:p>
          <a:p>
            <a:pPr>
              <a:buFontTx/>
              <a:buChar char="•"/>
            </a:pPr>
            <a:r>
              <a:rPr lang="zh-CN" altLang="en-US" sz="4000" b="1">
                <a:solidFill>
                  <a:srgbClr val="FFFFFF"/>
                </a:solidFill>
                <a:latin typeface="SimHei" charset="0"/>
                <a:cs typeface="SimHei" charset="0"/>
              </a:rPr>
              <a:t>缺乏交际</a:t>
            </a:r>
          </a:p>
        </p:txBody>
      </p:sp>
      <p:pic>
        <p:nvPicPr>
          <p:cNvPr id="344069" name="Picture 1" descr="relationship_saved.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060825" y="3141663"/>
            <a:ext cx="5083175" cy="371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97028">
                                            <p:txEl>
                                              <p:pRg st="0" end="0"/>
                                            </p:txEl>
                                          </p:spTgt>
                                        </p:tgtEl>
                                        <p:attrNameLst>
                                          <p:attrName>style.visibility</p:attrName>
                                        </p:attrNameLst>
                                      </p:cBhvr>
                                      <p:to>
                                        <p:strVal val="visible"/>
                                      </p:to>
                                    </p:set>
                                    <p:animEffect transition="in" filter="dissolve">
                                      <p:cBhvr>
                                        <p:cTn id="7" dur="500"/>
                                        <p:tgtEl>
                                          <p:spTgt spid="89702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97028">
                                            <p:txEl>
                                              <p:pRg st="1" end="1"/>
                                            </p:txEl>
                                          </p:spTgt>
                                        </p:tgtEl>
                                        <p:attrNameLst>
                                          <p:attrName>style.visibility</p:attrName>
                                        </p:attrNameLst>
                                      </p:cBhvr>
                                      <p:to>
                                        <p:strVal val="visible"/>
                                      </p:to>
                                    </p:set>
                                    <p:animEffect transition="in" filter="dissolve">
                                      <p:cBhvr>
                                        <p:cTn id="12" dur="500"/>
                                        <p:tgtEl>
                                          <p:spTgt spid="89702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97028">
                                            <p:txEl>
                                              <p:pRg st="2" end="2"/>
                                            </p:txEl>
                                          </p:spTgt>
                                        </p:tgtEl>
                                        <p:attrNameLst>
                                          <p:attrName>style.visibility</p:attrName>
                                        </p:attrNameLst>
                                      </p:cBhvr>
                                      <p:to>
                                        <p:strVal val="visible"/>
                                      </p:to>
                                    </p:set>
                                    <p:animEffect transition="in" filter="dissolve">
                                      <p:cBhvr>
                                        <p:cTn id="17" dur="500"/>
                                        <p:tgtEl>
                                          <p:spTgt spid="89702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97028">
                                            <p:txEl>
                                              <p:pRg st="3" end="3"/>
                                            </p:txEl>
                                          </p:spTgt>
                                        </p:tgtEl>
                                        <p:attrNameLst>
                                          <p:attrName>style.visibility</p:attrName>
                                        </p:attrNameLst>
                                      </p:cBhvr>
                                      <p:to>
                                        <p:strVal val="visible"/>
                                      </p:to>
                                    </p:set>
                                    <p:animEffect transition="in" filter="dissolve">
                                      <p:cBhvr>
                                        <p:cTn id="22" dur="500"/>
                                        <p:tgtEl>
                                          <p:spTgt spid="897028">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97028">
                                            <p:txEl>
                                              <p:pRg st="4" end="4"/>
                                            </p:txEl>
                                          </p:spTgt>
                                        </p:tgtEl>
                                        <p:attrNameLst>
                                          <p:attrName>style.visibility</p:attrName>
                                        </p:attrNameLst>
                                      </p:cBhvr>
                                      <p:to>
                                        <p:strVal val="visible"/>
                                      </p:to>
                                    </p:set>
                                    <p:animEffect transition="in" filter="dissolve">
                                      <p:cBhvr>
                                        <p:cTn id="27" dur="500"/>
                                        <p:tgtEl>
                                          <p:spTgt spid="897028">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897028">
                                            <p:txEl>
                                              <p:pRg st="5" end="5"/>
                                            </p:txEl>
                                          </p:spTgt>
                                        </p:tgtEl>
                                        <p:attrNameLst>
                                          <p:attrName>style.visibility</p:attrName>
                                        </p:attrNameLst>
                                      </p:cBhvr>
                                      <p:to>
                                        <p:strVal val="visible"/>
                                      </p:to>
                                    </p:set>
                                    <p:animEffect transition="in" filter="dissolve">
                                      <p:cBhvr>
                                        <p:cTn id="32" dur="500"/>
                                        <p:tgtEl>
                                          <p:spTgt spid="897028">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897028">
                                            <p:txEl>
                                              <p:pRg st="6" end="6"/>
                                            </p:txEl>
                                          </p:spTgt>
                                        </p:tgtEl>
                                        <p:attrNameLst>
                                          <p:attrName>style.visibility</p:attrName>
                                        </p:attrNameLst>
                                      </p:cBhvr>
                                      <p:to>
                                        <p:strVal val="visible"/>
                                      </p:to>
                                    </p:set>
                                    <p:animEffect transition="in" filter="dissolve">
                                      <p:cBhvr>
                                        <p:cTn id="37" dur="500"/>
                                        <p:tgtEl>
                                          <p:spTgt spid="89702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7028"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5" y="304800"/>
            <a:ext cx="6840538"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挽回的第一步：</a:t>
            </a:r>
            <a:r>
              <a:rPr kumimoji="0" lang="en-US" altLang="ja-JP">
                <a:latin typeface="SimHei" charset="0"/>
                <a:ea typeface="MS PGothic" charset="0"/>
                <a:cs typeface="SimHei" charset="0"/>
              </a:rPr>
              <a:t/>
            </a:r>
            <a:br>
              <a:rPr kumimoji="0" lang="en-US" altLang="ja-JP">
                <a:latin typeface="SimHei" charset="0"/>
                <a:ea typeface="MS PGothic" charset="0"/>
                <a:cs typeface="SimHei" charset="0"/>
              </a:rPr>
            </a:br>
            <a:r>
              <a:rPr kumimoji="0" lang="zh-CN" altLang="en-US">
                <a:solidFill>
                  <a:srgbClr val="FFFF00"/>
                </a:solidFill>
                <a:latin typeface="SimHei" charset="0"/>
                <a:ea typeface="MS PGothic" charset="0"/>
                <a:cs typeface="SimHei" charset="0"/>
              </a:rPr>
              <a:t>你亲自</a:t>
            </a:r>
            <a:r>
              <a:rPr kumimoji="0" lang="zh-CN" altLang="en-US">
                <a:latin typeface="SimHei" charset="0"/>
                <a:ea typeface="MS PGothic" charset="0"/>
                <a:cs typeface="SimHei" charset="0"/>
              </a:rPr>
              <a:t>向他说</a:t>
            </a:r>
            <a:endParaRPr kumimoji="0" lang="zh-CN" altLang="en-US">
              <a:solidFill>
                <a:srgbClr val="FFFF00"/>
              </a:solidFill>
              <a:latin typeface="SimHei" charset="0"/>
              <a:ea typeface="MS PGothic" charset="0"/>
              <a:cs typeface="SimHei" charset="0"/>
            </a:endParaRPr>
          </a:p>
        </p:txBody>
      </p:sp>
      <p:sp>
        <p:nvSpPr>
          <p:cNvPr id="965635"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
        <p:nvSpPr>
          <p:cNvPr id="965636" name="Text Box 4"/>
          <p:cNvSpPr txBox="1">
            <a:spLocks noChangeArrowheads="1"/>
          </p:cNvSpPr>
          <p:nvPr/>
        </p:nvSpPr>
        <p:spPr bwMode="auto">
          <a:xfrm>
            <a:off x="152400" y="5735638"/>
            <a:ext cx="52117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SimHei" charset="0"/>
              <a:cs typeface="SimHei" charset="0"/>
            </a:endParaRPr>
          </a:p>
        </p:txBody>
      </p:sp>
      <p:sp>
        <p:nvSpPr>
          <p:cNvPr id="965637"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99CCFF"/>
                </a:solidFill>
                <a:latin typeface="Arial Black" charset="0"/>
              </a:rPr>
              <a:t>M</a:t>
            </a:r>
            <a:endParaRPr lang="en-US" smtClean="0">
              <a:solidFill>
                <a:srgbClr val="99CCFF"/>
              </a:solidFill>
              <a:latin typeface="Arial" charset="0"/>
            </a:endParaRPr>
          </a:p>
        </p:txBody>
      </p:sp>
      <p:sp>
        <p:nvSpPr>
          <p:cNvPr id="965638" name="Text Box 6"/>
          <p:cNvSpPr txBox="1">
            <a:spLocks noChangeArrowheads="1"/>
          </p:cNvSpPr>
          <p:nvPr/>
        </p:nvSpPr>
        <p:spPr bwMode="auto">
          <a:xfrm>
            <a:off x="152400" y="6192838"/>
            <a:ext cx="449103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SimHei" charset="0"/>
              <a:cs typeface="SimHei" charset="0"/>
            </a:endParaRPr>
          </a:p>
        </p:txBody>
      </p:sp>
      <p:sp>
        <p:nvSpPr>
          <p:cNvPr id="965639"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0"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1"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2"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3"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4"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5"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6"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7"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8"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49"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0"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1"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2"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3"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4"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5"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6"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7"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8"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59"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0"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1"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2"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3"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4"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pic>
        <p:nvPicPr>
          <p:cNvPr id="346150"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8" fill="hold" nodeType="clickEffect">
                                  <p:stCondLst>
                                    <p:cond delay="0"/>
                                  </p:stCondLst>
                                  <p:childTnLst>
                                    <p:set>
                                      <p:cBhvr>
                                        <p:cTn id="35" dur="1" fill="hold">
                                          <p:stCondLst>
                                            <p:cond delay="0"/>
                                          </p:stCondLst>
                                        </p:cTn>
                                        <p:tgtEl>
                                          <p:spTgt spid="965666"/>
                                        </p:tgtEl>
                                        <p:attrNameLst>
                                          <p:attrName>style.visibility</p:attrName>
                                        </p:attrNameLst>
                                      </p:cBhvr>
                                      <p:to>
                                        <p:strVal val="visible"/>
                                      </p:to>
                                    </p:set>
                                    <p:animEffect transition="in" filter="wipe(left)">
                                      <p:cBhvr>
                                        <p:cTn id="36" dur="500"/>
                                        <p:tgtEl>
                                          <p:spTgt spid="965666"/>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31" presetClass="entr" presetSubtype="0" fill="hold" grpId="0" nodeType="clickEffect">
                                  <p:stCondLst>
                                    <p:cond delay="0"/>
                                  </p:stCondLst>
                                  <p:iterate type="lt">
                                    <p:tmPct val="5000"/>
                                  </p:iterate>
                                  <p:childTnLst>
                                    <p:set>
                                      <p:cBhvr>
                                        <p:cTn id="40" dur="1" fill="hold">
                                          <p:stCondLst>
                                            <p:cond delay="0"/>
                                          </p:stCondLst>
                                        </p:cTn>
                                        <p:tgtEl>
                                          <p:spTgt spid="965670"/>
                                        </p:tgtEl>
                                        <p:attrNameLst>
                                          <p:attrName>style.visibility</p:attrName>
                                        </p:attrNameLst>
                                      </p:cBhvr>
                                      <p:to>
                                        <p:strVal val="visible"/>
                                      </p:to>
                                    </p:set>
                                    <p:anim calcmode="lin" valueType="num">
                                      <p:cBhvr>
                                        <p:cTn id="41" dur="1000" fill="hold"/>
                                        <p:tgtEl>
                                          <p:spTgt spid="965670"/>
                                        </p:tgtEl>
                                        <p:attrNameLst>
                                          <p:attrName>ppt_w</p:attrName>
                                        </p:attrNameLst>
                                      </p:cBhvr>
                                      <p:tavLst>
                                        <p:tav tm="0">
                                          <p:val>
                                            <p:fltVal val="0"/>
                                          </p:val>
                                        </p:tav>
                                        <p:tav tm="100000">
                                          <p:val>
                                            <p:strVal val="#ppt_w"/>
                                          </p:val>
                                        </p:tav>
                                      </p:tavLst>
                                    </p:anim>
                                    <p:anim calcmode="lin" valueType="num">
                                      <p:cBhvr>
                                        <p:cTn id="42" dur="1000" fill="hold"/>
                                        <p:tgtEl>
                                          <p:spTgt spid="965670"/>
                                        </p:tgtEl>
                                        <p:attrNameLst>
                                          <p:attrName>ppt_h</p:attrName>
                                        </p:attrNameLst>
                                      </p:cBhvr>
                                      <p:tavLst>
                                        <p:tav tm="0">
                                          <p:val>
                                            <p:fltVal val="0"/>
                                          </p:val>
                                        </p:tav>
                                        <p:tav tm="100000">
                                          <p:val>
                                            <p:strVal val="#ppt_h"/>
                                          </p:val>
                                        </p:tav>
                                      </p:tavLst>
                                    </p:anim>
                                    <p:anim calcmode="lin" valueType="num">
                                      <p:cBhvr>
                                        <p:cTn id="43" dur="1000" fill="hold"/>
                                        <p:tgtEl>
                                          <p:spTgt spid="965670"/>
                                        </p:tgtEl>
                                        <p:attrNameLst>
                                          <p:attrName>style.rotation</p:attrName>
                                        </p:attrNameLst>
                                      </p:cBhvr>
                                      <p:tavLst>
                                        <p:tav tm="0">
                                          <p:val>
                                            <p:fltVal val="90"/>
                                          </p:val>
                                        </p:tav>
                                        <p:tav tm="100000">
                                          <p:val>
                                            <p:fltVal val="0"/>
                                          </p:val>
                                        </p:tav>
                                      </p:tavLst>
                                    </p:anim>
                                    <p:animEffect transition="in" filter="fade">
                                      <p:cBhvr>
                                        <p:cTn id="44"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挽回的第二步：</a:t>
            </a:r>
            <a:r>
              <a:rPr kumimoji="0" lang="en-US" altLang="ja-JP">
                <a:latin typeface="SimHei" charset="0"/>
                <a:ea typeface="MS PGothic" charset="0"/>
                <a:cs typeface="SimHei" charset="0"/>
              </a:rPr>
              <a:t/>
            </a:r>
            <a:br>
              <a:rPr kumimoji="0" lang="en-US" altLang="ja-JP">
                <a:latin typeface="SimHei" charset="0"/>
                <a:ea typeface="MS PGothic" charset="0"/>
                <a:cs typeface="SimHei" charset="0"/>
              </a:rPr>
            </a:br>
            <a:r>
              <a:rPr kumimoji="0" lang="zh-CN" altLang="en-US">
                <a:solidFill>
                  <a:srgbClr val="FFFFFF"/>
                </a:solidFill>
                <a:latin typeface="SimHei" charset="0"/>
                <a:ea typeface="MS PGothic" charset="0"/>
                <a:cs typeface="SimHei" charset="0"/>
              </a:rPr>
              <a:t>带</a:t>
            </a:r>
            <a:r>
              <a:rPr kumimoji="0" lang="zh-CN" altLang="en-US">
                <a:solidFill>
                  <a:srgbClr val="FFFF00"/>
                </a:solidFill>
                <a:latin typeface="SimHei" charset="0"/>
                <a:ea typeface="MS PGothic" charset="0"/>
                <a:cs typeface="SimHei" charset="0"/>
              </a:rPr>
              <a:t>一两个人</a:t>
            </a:r>
            <a:r>
              <a:rPr kumimoji="0" lang="zh-CN" altLang="en-US">
                <a:solidFill>
                  <a:srgbClr val="FFFFFF"/>
                </a:solidFill>
                <a:latin typeface="SimHei" charset="0"/>
                <a:ea typeface="MS PGothic" charset="0"/>
                <a:cs typeface="SimHei" charset="0"/>
              </a:rPr>
              <a:t>同去</a:t>
            </a:r>
            <a:endParaRPr kumimoji="0" lang="zh-CN" altLang="en-US" sz="3600" u="sng">
              <a:solidFill>
                <a:srgbClr val="FFFFFF"/>
              </a:solidFill>
              <a:latin typeface="Helvetica" charset="0"/>
              <a:ea typeface="MS PGothic" charset="0"/>
            </a:endParaRPr>
          </a:p>
        </p:txBody>
      </p:sp>
      <p:sp>
        <p:nvSpPr>
          <p:cNvPr id="905219"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
        <p:nvSpPr>
          <p:cNvPr id="905220" name="Text Box 4"/>
          <p:cNvSpPr txBox="1">
            <a:spLocks noChangeArrowheads="1"/>
          </p:cNvSpPr>
          <p:nvPr/>
        </p:nvSpPr>
        <p:spPr bwMode="auto">
          <a:xfrm>
            <a:off x="152400" y="5735638"/>
            <a:ext cx="4851400" cy="954087"/>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en-US" altLang="ja-JP" sz="3200">
              <a:solidFill>
                <a:srgbClr val="FFFF00"/>
              </a:solidFill>
              <a:latin typeface="SimHei" charset="0"/>
              <a:cs typeface="SimHei" charset="0"/>
            </a:endParaRPr>
          </a:p>
          <a:p>
            <a:endParaRPr lang="zh-CN" altLang="en-US">
              <a:solidFill>
                <a:srgbClr val="FFFF00"/>
              </a:solidFill>
              <a:latin typeface="Arial" charset="0"/>
            </a:endParaRPr>
          </a:p>
        </p:txBody>
      </p:sp>
      <p:sp>
        <p:nvSpPr>
          <p:cNvPr id="905221"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BBE0E3"/>
                </a:solidFill>
                <a:latin typeface="Arial Black" charset="0"/>
              </a:rPr>
              <a:t>M</a:t>
            </a:r>
            <a:endParaRPr lang="en-US" smtClean="0">
              <a:solidFill>
                <a:srgbClr val="BBE0E3"/>
              </a:solidFill>
              <a:latin typeface="Arial" charset="0"/>
            </a:endParaRPr>
          </a:p>
        </p:txBody>
      </p:sp>
      <p:sp>
        <p:nvSpPr>
          <p:cNvPr id="905222"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05223"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4"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5"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6"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7"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8"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29"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0"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1"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2"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3"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4"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5"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6"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7"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8"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39"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0"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1"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2"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3"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4"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5"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6"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7"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8"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xit" presetSubtype="10" fill="hold" grpId="1" nodeType="clickEffect">
                                  <p:stCondLst>
                                    <p:cond delay="0"/>
                                  </p:stCondLst>
                                  <p:iterate type="lt">
                                    <p:tmPct val="0"/>
                                  </p:iterate>
                                  <p:childTnLst>
                                    <p:animEffect transition="out" filter="blinds(horizontal)">
                                      <p:cBhvr>
                                        <p:cTn id="22" dur="500"/>
                                        <p:tgtEl>
                                          <p:spTgt spid="905254"/>
                                        </p:tgtEl>
                                      </p:cBhvr>
                                    </p:animEffect>
                                    <p:set>
                                      <p:cBhvr>
                                        <p:cTn id="23" dur="1" fill="hold">
                                          <p:stCondLst>
                                            <p:cond delay="499"/>
                                          </p:stCondLst>
                                        </p:cTn>
                                        <p:tgtEl>
                                          <p:spTgt spid="905254"/>
                                        </p:tgtEl>
                                        <p:attrNameLst>
                                          <p:attrName>style.visibility</p:attrName>
                                        </p:attrNameLst>
                                      </p:cBhvr>
                                      <p:to>
                                        <p:strVal val="hidden"/>
                                      </p:to>
                                    </p:set>
                                  </p:childTnLst>
                                </p:cTn>
                              </p:par>
                            </p:childTnLst>
                          </p:cTn>
                        </p:par>
                        <p:par>
                          <p:cTn id="24" fill="hold" nodeType="afterGroup">
                            <p:stCondLst>
                              <p:cond delay="500"/>
                            </p:stCondLst>
                            <p:childTnLst>
                              <p:par>
                                <p:cTn id="25" presetID="22" presetClass="entr" presetSubtype="8" fill="hold" nodeType="afterEffect">
                                  <p:stCondLst>
                                    <p:cond delay="0"/>
                                  </p:stCondLst>
                                  <p:childTnLst>
                                    <p:set>
                                      <p:cBhvr>
                                        <p:cTn id="26" dur="1" fill="hold">
                                          <p:stCondLst>
                                            <p:cond delay="0"/>
                                          </p:stCondLst>
                                        </p:cTn>
                                        <p:tgtEl>
                                          <p:spTgt spid="905256"/>
                                        </p:tgtEl>
                                        <p:attrNameLst>
                                          <p:attrName>style.visibility</p:attrName>
                                        </p:attrNameLst>
                                      </p:cBhvr>
                                      <p:to>
                                        <p:strVal val="visible"/>
                                      </p:to>
                                    </p:set>
                                    <p:animEffect transition="in" filter="wipe(left)">
                                      <p:cBhvr>
                                        <p:cTn id="27" dur="500"/>
                                        <p:tgtEl>
                                          <p:spTgt spid="9052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905255"/>
                                        </p:tgtEl>
                                        <p:attrNameLst>
                                          <p:attrName>style.visibility</p:attrName>
                                        </p:attrNameLst>
                                      </p:cBhvr>
                                      <p:to>
                                        <p:strVal val="visible"/>
                                      </p:to>
                                    </p:set>
                                    <p:anim calcmode="lin" valueType="num">
                                      <p:cBhvr>
                                        <p:cTn id="32" dur="1000" fill="hold"/>
                                        <p:tgtEl>
                                          <p:spTgt spid="905255"/>
                                        </p:tgtEl>
                                        <p:attrNameLst>
                                          <p:attrName>ppt_w</p:attrName>
                                        </p:attrNameLst>
                                      </p:cBhvr>
                                      <p:tavLst>
                                        <p:tav tm="0">
                                          <p:val>
                                            <p:fltVal val="0"/>
                                          </p:val>
                                        </p:tav>
                                        <p:tav tm="100000">
                                          <p:val>
                                            <p:strVal val="#ppt_w"/>
                                          </p:val>
                                        </p:tav>
                                      </p:tavLst>
                                    </p:anim>
                                    <p:anim calcmode="lin" valueType="num">
                                      <p:cBhvr>
                                        <p:cTn id="33" dur="1000" fill="hold"/>
                                        <p:tgtEl>
                                          <p:spTgt spid="905255"/>
                                        </p:tgtEl>
                                        <p:attrNameLst>
                                          <p:attrName>ppt_h</p:attrName>
                                        </p:attrNameLst>
                                      </p:cBhvr>
                                      <p:tavLst>
                                        <p:tav tm="0">
                                          <p:val>
                                            <p:fltVal val="0"/>
                                          </p:val>
                                        </p:tav>
                                        <p:tav tm="100000">
                                          <p:val>
                                            <p:strVal val="#ppt_h"/>
                                          </p:val>
                                        </p:tav>
                                      </p:tavLst>
                                    </p:anim>
                                    <p:anim calcmode="lin" valueType="num">
                                      <p:cBhvr>
                                        <p:cTn id="34" dur="1000" fill="hold"/>
                                        <p:tgtEl>
                                          <p:spTgt spid="905255"/>
                                        </p:tgtEl>
                                        <p:attrNameLst>
                                          <p:attrName>style.rotation</p:attrName>
                                        </p:attrNameLst>
                                      </p:cBhvr>
                                      <p:tavLst>
                                        <p:tav tm="0">
                                          <p:val>
                                            <p:fltVal val="90"/>
                                          </p:val>
                                        </p:tav>
                                        <p:tav tm="100000">
                                          <p:val>
                                            <p:fltVal val="0"/>
                                          </p:val>
                                        </p:tav>
                                      </p:tavLst>
                                    </p:anim>
                                    <p:animEffect transition="in" filter="fade">
                                      <p:cBhvr>
                                        <p:cTn id="35"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step 2 with 3 people browner.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5175"/>
            <a:ext cx="9197975" cy="611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0210" name="Rectangle 2"/>
          <p:cNvSpPr>
            <a:spLocks noGrp="1" noChangeArrowheads="1"/>
          </p:cNvSpPr>
          <p:nvPr>
            <p:ph type="title" idx="4294967295"/>
          </p:nvPr>
        </p:nvSpPr>
        <p:spPr>
          <a:xfrm>
            <a:off x="0" y="-100013"/>
            <a:ext cx="9144000" cy="865188"/>
          </a:xfrm>
          <a:solidFill>
            <a:schemeClr val="tx1"/>
          </a:solidFill>
        </p:spPr>
        <p:txBody>
          <a:bodyPr/>
          <a:lstStyle/>
          <a:p>
            <a:pPr algn="ctr" eaLnBrk="1" hangingPunct="1"/>
            <a:r>
              <a:rPr lang="zh-CN" altLang="en-US">
                <a:solidFill>
                  <a:srgbClr val="FFFFFF"/>
                </a:solidFill>
                <a:latin typeface="SimHei" charset="0"/>
                <a:ea typeface="MS PGothic" charset="0"/>
                <a:cs typeface="SimHei" charset="0"/>
              </a:rPr>
              <a:t>第二步骤的问题</a:t>
            </a:r>
          </a:p>
        </p:txBody>
      </p:sp>
      <p:sp>
        <p:nvSpPr>
          <p:cNvPr id="1094659" name="Text Box 3"/>
          <p:cNvSpPr txBox="1">
            <a:spLocks noChangeArrowheads="1"/>
          </p:cNvSpPr>
          <p:nvPr/>
        </p:nvSpPr>
        <p:spPr bwMode="auto">
          <a:xfrm>
            <a:off x="-11113" y="3500438"/>
            <a:ext cx="7315201" cy="1938337"/>
          </a:xfrm>
          <a:prstGeom prst="rect">
            <a:avLst/>
          </a:prstGeom>
          <a:noFill/>
          <a:ln w="9525">
            <a:noFill/>
            <a:miter lim="800000"/>
            <a:headEnd/>
            <a:tailEnd/>
          </a:ln>
          <a:effectLst/>
        </p:spPr>
        <p:txBody>
          <a:bodyPr>
            <a:spAutoFit/>
          </a:bodyPr>
          <a:lstStyle>
            <a:lvl1pPr marL="457200" indent="-45720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6000" b="1">
                <a:solidFill>
                  <a:srgbClr val="FFFFFF"/>
                </a:solidFill>
                <a:effectLst>
                  <a:outerShdw blurRad="38100" dist="38100" dir="2700000" algn="tl">
                    <a:srgbClr val="DDDDDD"/>
                  </a:outerShdw>
                </a:effectLst>
                <a:latin typeface="SimHei" charset="0"/>
                <a:cs typeface="SimHei" charset="0"/>
              </a:rPr>
              <a:t>应该带谁去？</a:t>
            </a:r>
            <a:endParaRPr lang="en-US" altLang="ja-JP" sz="6000" b="1">
              <a:solidFill>
                <a:srgbClr val="FFFFFF"/>
              </a:solidFill>
              <a:effectLst>
                <a:outerShdw blurRad="38100" dist="38100" dir="2700000" algn="tl">
                  <a:srgbClr val="DDDDDD"/>
                </a:outerShdw>
              </a:effectLst>
              <a:latin typeface="SimHei" charset="0"/>
              <a:cs typeface="SimHei" charset="0"/>
            </a:endParaRPr>
          </a:p>
          <a:p>
            <a:pPr>
              <a:buFontTx/>
              <a:buChar char="•"/>
            </a:pPr>
            <a:r>
              <a:rPr lang="zh-CN" altLang="en-US" sz="6000" b="1">
                <a:solidFill>
                  <a:srgbClr val="FFFFFF"/>
                </a:solidFill>
                <a:effectLst>
                  <a:outerShdw blurRad="38100" dist="38100" dir="2700000" algn="tl">
                    <a:srgbClr val="DDDDDD"/>
                  </a:outerShdw>
                </a:effectLst>
                <a:latin typeface="SimHei" charset="0"/>
                <a:cs typeface="SimHei" charset="0"/>
              </a:rPr>
              <a:t>为什么一两个人？</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09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9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4659"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8" name="Rectangle 2"/>
          <p:cNvSpPr>
            <a:spLocks noGrp="1" noChangeArrowheads="1"/>
          </p:cNvSpPr>
          <p:nvPr>
            <p:ph type="ctrTitle"/>
          </p:nvPr>
        </p:nvSpPr>
        <p:spPr>
          <a:xfrm>
            <a:off x="381000" y="4495800"/>
            <a:ext cx="5562600" cy="2286000"/>
          </a:xfrm>
        </p:spPr>
        <p:txBody>
          <a:bodyPr/>
          <a:lstStyle/>
          <a:p>
            <a:pPr eaLnBrk="1" hangingPunct="1"/>
            <a:r>
              <a:rPr lang="zh-CN" altLang="en-US" sz="4800" b="1">
                <a:latin typeface="SimHei" charset="0"/>
                <a:ea typeface="ヒラギノ角ゴ Pro W3" charset="0"/>
                <a:cs typeface="SimHei" charset="0"/>
              </a:rPr>
              <a:t>民数记</a:t>
            </a:r>
            <a:r>
              <a:rPr lang="en-US" altLang="ja-JP" sz="4800" b="1">
                <a:latin typeface="SimHei" charset="0"/>
                <a:ea typeface="ヒラギノ角ゴ Pro W3" charset="0"/>
                <a:cs typeface="SimHei" charset="0"/>
              </a:rPr>
              <a:t> 19:15</a:t>
            </a:r>
            <a:endParaRPr lang="en-US">
              <a:latin typeface="SimHei" charset="0"/>
              <a:ea typeface="ヒラギノ角ゴ Pro W3" charset="0"/>
              <a:cs typeface="SimHei" charset="0"/>
            </a:endParaRPr>
          </a:p>
        </p:txBody>
      </p:sp>
      <p:sp>
        <p:nvSpPr>
          <p:cNvPr id="193539" name="Rectangle 4"/>
          <p:cNvSpPr>
            <a:spLocks noChangeArrowheads="1"/>
          </p:cNvSpPr>
          <p:nvPr/>
        </p:nvSpPr>
        <p:spPr bwMode="auto">
          <a:xfrm>
            <a:off x="2057400" y="228600"/>
            <a:ext cx="7010400" cy="3505200"/>
          </a:xfrm>
          <a:prstGeom prst="rect">
            <a:avLst/>
          </a:prstGeom>
          <a:noFill/>
          <a:ln>
            <a:noFill/>
          </a:ln>
          <a:effectLst>
            <a:outerShdw blurRad="63500" dist="38099" dir="2700000" algn="ctr" rotWithShape="0">
              <a:schemeClr val="tx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 typeface="Wingdings" charset="0"/>
              <a:buNone/>
            </a:pPr>
            <a:r>
              <a:rPr lang="zh-CN" altLang="en-US" sz="4800">
                <a:solidFill>
                  <a:srgbClr val="FFFFFF"/>
                </a:solidFill>
                <a:latin typeface="SimHei" charset="0"/>
                <a:cs typeface="SimHei" charset="0"/>
              </a:rPr>
              <a:t>人无论犯什么罪，作什么恶，不可凭一个人的口作见证，总要凭两三个人的口作见证才可定案 。</a:t>
            </a:r>
            <a:endParaRPr lang="zh-CN" altLang="en-US" sz="4800" b="1" i="1">
              <a:solidFill>
                <a:srgbClr val="FFFFFF"/>
              </a:solidFill>
              <a:latin typeface="SimHei"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ctrTitle"/>
          </p:nvPr>
        </p:nvSpPr>
        <p:spPr>
          <a:xfrm>
            <a:off x="755650" y="609600"/>
            <a:ext cx="7632700" cy="762000"/>
          </a:xfrm>
          <a:gradFill rotWithShape="0">
            <a:gsLst>
              <a:gs pos="0">
                <a:srgbClr val="800080"/>
              </a:gs>
              <a:gs pos="50000">
                <a:srgbClr val="800080">
                  <a:gamma/>
                  <a:shade val="29804"/>
                  <a:invGamma/>
                </a:srgbClr>
              </a:gs>
              <a:gs pos="100000">
                <a:srgbClr val="800080"/>
              </a:gs>
            </a:gsLst>
            <a:lin ang="5400000" scaled="1"/>
          </a:gradFill>
        </p:spPr>
        <p:txBody>
          <a:bodyPr/>
          <a:lstStyle/>
          <a:p>
            <a:r>
              <a:rPr lang="zh-CN" altLang="en-US" sz="2800">
                <a:latin typeface="SimHei" charset="0"/>
                <a:ea typeface="MS PGothic" charset="0"/>
                <a:cs typeface="SimHei" charset="0"/>
              </a:rPr>
              <a:t>准备释经讲道的过程</a:t>
            </a:r>
          </a:p>
        </p:txBody>
      </p:sp>
      <p:sp>
        <p:nvSpPr>
          <p:cNvPr id="305154"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useBgFill="1">
        <p:nvSpPr>
          <p:cNvPr id="458756" name="Rectangle 4"/>
          <p:cNvSpPr>
            <a:spLocks noChangeArrowheads="1"/>
          </p:cNvSpPr>
          <p:nvPr/>
        </p:nvSpPr>
        <p:spPr bwMode="auto">
          <a:xfrm>
            <a:off x="804863" y="1447800"/>
            <a:ext cx="7653337" cy="304800"/>
          </a:xfrm>
          <a:prstGeom prst="rect">
            <a:avLst/>
          </a:prstGeom>
          <a:ln w="12700">
            <a:noFill/>
            <a:miter lim="800000"/>
            <a:headEnd/>
            <a:tailEnd/>
          </a:ln>
          <a:effectLst/>
        </p:spPr>
        <p:txBody>
          <a:bodyPr lIns="90487" tIns="44450" rIns="90487" bIns="44450" anchor="ctr"/>
          <a:lstStyle/>
          <a:p>
            <a:pPr algn="ctr"/>
            <a:r>
              <a:rPr lang="zh-CN" altLang="en-US" sz="1800" b="1">
                <a:solidFill>
                  <a:srgbClr val="FFFF00"/>
                </a:solidFill>
                <a:effectLst>
                  <a:outerShdw blurRad="38100" dist="38100" dir="2700000" algn="tl">
                    <a:srgbClr val="000000"/>
                  </a:outerShdw>
                </a:effectLst>
                <a:latin typeface="SimHei" charset="0"/>
                <a:cs typeface="SimHei" charset="0"/>
              </a:rPr>
              <a:t>取自</a:t>
            </a:r>
            <a:r>
              <a:rPr lang="en-US" altLang="zh-CN" sz="1800" b="1">
                <a:solidFill>
                  <a:srgbClr val="FFFF00"/>
                </a:solidFill>
                <a:effectLst>
                  <a:outerShdw blurRad="38100" dist="38100" dir="2700000" algn="tl">
                    <a:srgbClr val="000000"/>
                  </a:outerShdw>
                </a:effectLst>
                <a:latin typeface="SimHei" charset="0"/>
                <a:ea typeface="Arial" charset="0"/>
                <a:cs typeface="Arial" charset="0"/>
              </a:rPr>
              <a:t> </a:t>
            </a:r>
            <a:r>
              <a:rPr lang="en-US" altLang="ja-JP" sz="1800" b="1">
                <a:solidFill>
                  <a:srgbClr val="FFFF00"/>
                </a:solidFill>
                <a:effectLst>
                  <a:outerShdw blurRad="38100" dist="38100" dir="2700000" algn="tl">
                    <a:srgbClr val="000000"/>
                  </a:outerShdw>
                </a:effectLst>
                <a:latin typeface="Arial" charset="0"/>
                <a:ea typeface="Arial" charset="0"/>
                <a:cs typeface="Arial" charset="0"/>
              </a:rPr>
              <a:t>Ramesh Richard</a:t>
            </a:r>
            <a:r>
              <a:rPr lang="fr-FR" altLang="ja-JP" sz="1800" b="1">
                <a:solidFill>
                  <a:srgbClr val="FFFF00"/>
                </a:solidFill>
                <a:effectLst>
                  <a:outerShdw blurRad="38100" dist="38100" dir="2700000" algn="tl">
                    <a:srgbClr val="000000"/>
                  </a:outerShdw>
                </a:effectLst>
                <a:latin typeface="SimHei" charset="0"/>
                <a:ea typeface="Arial" charset="0"/>
                <a:cs typeface="Arial" charset="0"/>
              </a:rPr>
              <a:t> </a:t>
            </a:r>
            <a:r>
              <a:rPr lang="zh-CN" altLang="en-US" sz="1800" b="1">
                <a:solidFill>
                  <a:srgbClr val="FFFF00"/>
                </a:solidFill>
                <a:effectLst>
                  <a:outerShdw blurRad="38100" dist="38100" dir="2700000" algn="tl">
                    <a:srgbClr val="000000"/>
                  </a:outerShdw>
                </a:effectLst>
                <a:latin typeface="SimHei" charset="0"/>
                <a:cs typeface="SimHei" charset="0"/>
              </a:rPr>
              <a:t>的</a:t>
            </a:r>
            <a:r>
              <a:rPr lang="en-US" altLang="ja-JP" sz="1800" b="1">
                <a:solidFill>
                  <a:srgbClr val="FFFF00"/>
                </a:solidFill>
                <a:effectLst>
                  <a:outerShdw blurRad="38100" dist="38100" dir="2700000" algn="tl">
                    <a:srgbClr val="000000"/>
                  </a:outerShdw>
                </a:effectLst>
                <a:latin typeface="SimHei" charset="0"/>
                <a:cs typeface="SimHei" charset="0"/>
              </a:rPr>
              <a:t> </a:t>
            </a:r>
            <a:r>
              <a:rPr lang="en-US" altLang="ja-JP" sz="1800" b="1">
                <a:solidFill>
                  <a:srgbClr val="FFFF00"/>
                </a:solidFill>
                <a:effectLst>
                  <a:outerShdw blurRad="38100" dist="38100" dir="2700000" algn="tl">
                    <a:srgbClr val="000000"/>
                  </a:outerShdw>
                </a:effectLst>
                <a:latin typeface="Arial" charset="0"/>
                <a:cs typeface="SimHei" charset="0"/>
              </a:rPr>
              <a:t>“</a:t>
            </a:r>
            <a:r>
              <a:rPr lang="ja-JP" altLang="en-US" sz="1800" b="1" i="1">
                <a:solidFill>
                  <a:srgbClr val="FFFF00"/>
                </a:solidFill>
                <a:effectLst>
                  <a:outerShdw blurRad="38100" dist="38100" dir="2700000" algn="tl">
                    <a:srgbClr val="000000"/>
                  </a:outerShdw>
                </a:effectLst>
                <a:latin typeface="Arial" charset="0"/>
                <a:cs typeface="SimHei" charset="0"/>
              </a:rPr>
              <a:t>释经讲道七阶”</a:t>
            </a:r>
            <a:endParaRPr lang="zh-CN" altLang="en-US" sz="1800" b="1" i="1">
              <a:solidFill>
                <a:srgbClr val="FFFF00"/>
              </a:solidFill>
              <a:effectLst>
                <a:outerShdw blurRad="38100" dist="38100" dir="2700000" algn="tl">
                  <a:srgbClr val="000000"/>
                </a:outerShdw>
              </a:effectLst>
              <a:latin typeface="Arial" charset="0"/>
              <a:cs typeface="SimHei" charset="0"/>
            </a:endParaRPr>
          </a:p>
        </p:txBody>
      </p:sp>
      <p:sp>
        <p:nvSpPr>
          <p:cNvPr id="458757" name="Rectangle 5"/>
          <p:cNvSpPr>
            <a:spLocks noChangeArrowheads="1"/>
          </p:cNvSpPr>
          <p:nvPr/>
        </p:nvSpPr>
        <p:spPr bwMode="auto">
          <a:xfrm>
            <a:off x="2286000" y="5146675"/>
            <a:ext cx="798513" cy="458788"/>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研读</a:t>
            </a:r>
          </a:p>
        </p:txBody>
      </p:sp>
      <p:sp>
        <p:nvSpPr>
          <p:cNvPr id="305157"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58"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59"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1" name="Rectangle 9"/>
          <p:cNvSpPr>
            <a:spLocks noChangeArrowheads="1"/>
          </p:cNvSpPr>
          <p:nvPr/>
        </p:nvSpPr>
        <p:spPr bwMode="auto">
          <a:xfrm>
            <a:off x="2411413" y="4437063"/>
            <a:ext cx="798512"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结构</a:t>
            </a:r>
          </a:p>
        </p:txBody>
      </p:sp>
      <p:sp>
        <p:nvSpPr>
          <p:cNvPr id="458762" name="Rectangle 10"/>
          <p:cNvSpPr>
            <a:spLocks noChangeArrowheads="1"/>
          </p:cNvSpPr>
          <p:nvPr/>
        </p:nvSpPr>
        <p:spPr bwMode="auto">
          <a:xfrm>
            <a:off x="6156325" y="5157788"/>
            <a:ext cx="811213"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宣讲</a:t>
            </a:r>
          </a:p>
        </p:txBody>
      </p:sp>
      <p:sp>
        <p:nvSpPr>
          <p:cNvPr id="458763" name="Rectangle 11"/>
          <p:cNvSpPr>
            <a:spLocks noChangeArrowheads="1"/>
          </p:cNvSpPr>
          <p:nvPr/>
        </p:nvSpPr>
        <p:spPr bwMode="auto">
          <a:xfrm>
            <a:off x="6156325" y="4437063"/>
            <a:ext cx="798513"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结构</a:t>
            </a:r>
          </a:p>
        </p:txBody>
      </p:sp>
      <p:sp>
        <p:nvSpPr>
          <p:cNvPr id="305163"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5" name="Rectangle 13"/>
          <p:cNvSpPr>
            <a:spLocks noChangeArrowheads="1"/>
          </p:cNvSpPr>
          <p:nvPr/>
        </p:nvSpPr>
        <p:spPr bwMode="auto">
          <a:xfrm>
            <a:off x="2195513" y="3643313"/>
            <a:ext cx="1414462"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经文</a:t>
            </a:r>
            <a:r>
              <a:rPr lang="en-US" b="1">
                <a:solidFill>
                  <a:srgbClr val="FFFF00"/>
                </a:solidFill>
                <a:effectLst>
                  <a:outerShdw blurRad="38100" dist="38100" dir="2700000" algn="tl">
                    <a:srgbClr val="000000"/>
                  </a:outerShdw>
                </a:effectLst>
                <a:latin typeface="SimHei" charset="0"/>
                <a:cs typeface="SimHei" charset="0"/>
              </a:rPr>
              <a:t>主旨</a:t>
            </a:r>
            <a:endParaRPr lang="zh-CN" altLang="en-US" b="1">
              <a:solidFill>
                <a:srgbClr val="FFFF00"/>
              </a:solidFill>
              <a:effectLst>
                <a:outerShdw blurRad="38100" dist="38100" dir="2700000" algn="tl">
                  <a:srgbClr val="000000"/>
                </a:outerShdw>
              </a:effectLst>
              <a:latin typeface="SimHei" charset="0"/>
              <a:cs typeface="SimHei" charset="0"/>
            </a:endParaRPr>
          </a:p>
        </p:txBody>
      </p:sp>
      <p:sp>
        <p:nvSpPr>
          <p:cNvPr id="305165"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66"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8" name="Rectangle 16"/>
          <p:cNvSpPr>
            <a:spLocks noChangeArrowheads="1"/>
          </p:cNvSpPr>
          <p:nvPr/>
        </p:nvSpPr>
        <p:spPr bwMode="auto">
          <a:xfrm>
            <a:off x="5651500" y="3643313"/>
            <a:ext cx="1414463"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信息主旨</a:t>
            </a:r>
          </a:p>
        </p:txBody>
      </p:sp>
      <p:sp>
        <p:nvSpPr>
          <p:cNvPr id="458769" name="Rectangle 17"/>
          <p:cNvSpPr>
            <a:spLocks noChangeArrowheads="1"/>
          </p:cNvSpPr>
          <p:nvPr/>
        </p:nvSpPr>
        <p:spPr bwMode="auto">
          <a:xfrm>
            <a:off x="3429000" y="2805113"/>
            <a:ext cx="2347913" cy="458787"/>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信息目标作桥梁</a:t>
            </a:r>
          </a:p>
        </p:txBody>
      </p:sp>
      <p:sp>
        <p:nvSpPr>
          <p:cNvPr id="458770" name="Rectangle 18"/>
          <p:cNvSpPr>
            <a:spLocks noChangeArrowheads="1"/>
          </p:cNvSpPr>
          <p:nvPr/>
        </p:nvSpPr>
        <p:spPr bwMode="auto">
          <a:xfrm>
            <a:off x="4421188" y="2336800"/>
            <a:ext cx="441325" cy="396875"/>
          </a:xfrm>
          <a:prstGeom prst="rect">
            <a:avLst/>
          </a:prstGeom>
          <a:noFill/>
          <a:ln w="12700">
            <a:noFill/>
            <a:miter lim="800000"/>
            <a:headEnd/>
            <a:tailEnd/>
          </a:ln>
          <a:effectLst/>
        </p:spPr>
        <p:txBody>
          <a:bodyPr wrap="none"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脑</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1" name="Rectangle 19"/>
          <p:cNvSpPr>
            <a:spLocks noChangeArrowheads="1"/>
          </p:cNvSpPr>
          <p:nvPr/>
        </p:nvSpPr>
        <p:spPr bwMode="auto">
          <a:xfrm>
            <a:off x="4102100" y="3708400"/>
            <a:ext cx="1079500" cy="396875"/>
          </a:xfrm>
          <a:prstGeom prst="rect">
            <a:avLst/>
          </a:prstGeom>
          <a:noFill/>
          <a:ln w="12700">
            <a:noFill/>
            <a:miter lim="800000"/>
            <a:headEnd/>
            <a:tailEnd/>
          </a:ln>
          <a:effectLst/>
        </p:spPr>
        <p:txBody>
          <a:bodyPr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心</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2" name="Rectangle 20"/>
          <p:cNvSpPr>
            <a:spLocks noChangeArrowheads="1"/>
          </p:cNvSpPr>
          <p:nvPr/>
        </p:nvSpPr>
        <p:spPr bwMode="auto">
          <a:xfrm>
            <a:off x="3949700" y="4470400"/>
            <a:ext cx="1384300" cy="396875"/>
          </a:xfrm>
          <a:prstGeom prst="rect">
            <a:avLst/>
          </a:prstGeom>
          <a:noFill/>
          <a:ln w="12700">
            <a:noFill/>
            <a:miter lim="800000"/>
            <a:headEnd/>
            <a:tailEnd/>
          </a:ln>
          <a:effectLst/>
        </p:spPr>
        <p:txBody>
          <a:bodyPr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骨干</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3" name="Rectangle 21"/>
          <p:cNvSpPr>
            <a:spLocks noChangeArrowheads="1"/>
          </p:cNvSpPr>
          <p:nvPr/>
        </p:nvSpPr>
        <p:spPr bwMode="auto">
          <a:xfrm>
            <a:off x="4178300" y="5232400"/>
            <a:ext cx="927100" cy="458788"/>
          </a:xfrm>
          <a:prstGeom prst="rect">
            <a:avLst/>
          </a:prstGeom>
          <a:noFill/>
          <a:ln w="12700">
            <a:noFill/>
            <a:miter lim="800000"/>
            <a:headEnd/>
            <a:tailEnd/>
          </a:ln>
          <a:effectLst/>
        </p:spPr>
        <p:txBody>
          <a:bodyPr lIns="90487" tIns="44450" rIns="90487" bIns="44450">
            <a:spAutoFit/>
          </a:bodyPr>
          <a:lstStyle/>
          <a:p>
            <a:pPr algn="ctr"/>
            <a:r>
              <a:rPr lang="zh-CN" altLang="en-US" b="1" i="1">
                <a:solidFill>
                  <a:srgbClr val="FDE3BA"/>
                </a:solidFill>
                <a:effectLst>
                  <a:outerShdw blurRad="38100" dist="38100" dir="2700000" algn="tl">
                    <a:srgbClr val="000000"/>
                  </a:outerShdw>
                </a:effectLst>
                <a:latin typeface="SimHei" charset="0"/>
                <a:cs typeface="SimHei" charset="0"/>
              </a:rPr>
              <a:t>肉</a:t>
            </a:r>
          </a:p>
        </p:txBody>
      </p:sp>
      <p:sp>
        <p:nvSpPr>
          <p:cNvPr id="305173"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74"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75"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76"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77"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05178"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80" name="Rectangle 28"/>
          <p:cNvSpPr>
            <a:spLocks noChangeArrowheads="1"/>
          </p:cNvSpPr>
          <p:nvPr/>
        </p:nvSpPr>
        <p:spPr bwMode="auto">
          <a:xfrm>
            <a:off x="2189163" y="1884363"/>
            <a:ext cx="798512"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r>
              <a:rPr lang="zh-CN" altLang="en-US" b="1">
                <a:solidFill>
                  <a:srgbClr val="D49FFF"/>
                </a:solidFill>
                <a:effectLst>
                  <a:outerShdw blurRad="38100" dist="38100" dir="2700000" algn="tl">
                    <a:srgbClr val="000000"/>
                  </a:outerShdw>
                </a:effectLst>
                <a:latin typeface="SimHei" charset="0"/>
                <a:cs typeface="SimHei" charset="0"/>
              </a:rPr>
              <a:t>经文</a:t>
            </a:r>
          </a:p>
        </p:txBody>
      </p:sp>
      <p:sp>
        <p:nvSpPr>
          <p:cNvPr id="458781" name="Rectangle 29"/>
          <p:cNvSpPr>
            <a:spLocks noChangeArrowheads="1"/>
          </p:cNvSpPr>
          <p:nvPr/>
        </p:nvSpPr>
        <p:spPr bwMode="auto">
          <a:xfrm>
            <a:off x="5770563" y="1884363"/>
            <a:ext cx="811212" cy="458787"/>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r>
              <a:rPr lang="zh-CN" altLang="en-US" b="1">
                <a:solidFill>
                  <a:srgbClr val="D49FFF"/>
                </a:solidFill>
                <a:effectLst>
                  <a:outerShdw blurRad="38100" dist="38100" dir="2700000" algn="tl">
                    <a:srgbClr val="000000"/>
                  </a:outerShdw>
                </a:effectLst>
                <a:latin typeface="SimHei" charset="0"/>
                <a:cs typeface="SimHei" charset="0"/>
              </a:rPr>
              <a:t>信息</a:t>
            </a:r>
          </a:p>
        </p:txBody>
      </p:sp>
      <p:sp>
        <p:nvSpPr>
          <p:cNvPr id="458782" name="Rectangle 30"/>
          <p:cNvSpPr>
            <a:spLocks noChangeArrowheads="1"/>
          </p:cNvSpPr>
          <p:nvPr/>
        </p:nvSpPr>
        <p:spPr bwMode="auto">
          <a:xfrm>
            <a:off x="519113" y="5486400"/>
            <a:ext cx="1081087" cy="3048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1 </a:t>
            </a:r>
            <a:r>
              <a:rPr lang="zh-CN" altLang="en-US" sz="1400" b="1">
                <a:solidFill>
                  <a:srgbClr val="FFFFFF"/>
                </a:solidFill>
                <a:effectLst>
                  <a:outerShdw blurRad="38100" dist="38100" dir="2700000" algn="tl">
                    <a:srgbClr val="000000"/>
                  </a:outerShdw>
                </a:effectLst>
                <a:latin typeface="SimHei" charset="0"/>
                <a:cs typeface="SimHei" charset="0"/>
              </a:rPr>
              <a:t>选择经文</a:t>
            </a:r>
          </a:p>
        </p:txBody>
      </p:sp>
      <p:sp>
        <p:nvSpPr>
          <p:cNvPr id="458783" name="Rectangle 31"/>
          <p:cNvSpPr>
            <a:spLocks noChangeArrowheads="1"/>
          </p:cNvSpPr>
          <p:nvPr/>
        </p:nvSpPr>
        <p:spPr bwMode="auto">
          <a:xfrm>
            <a:off x="519113" y="5181600"/>
            <a:ext cx="1081087" cy="3048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2 </a:t>
            </a:r>
            <a:r>
              <a:rPr lang="zh-CN" altLang="en-US" sz="1400" b="1">
                <a:solidFill>
                  <a:srgbClr val="FFFFFF"/>
                </a:solidFill>
                <a:effectLst>
                  <a:outerShdw blurRad="38100" dist="38100" dir="2700000" algn="tl">
                    <a:srgbClr val="000000"/>
                  </a:outerShdw>
                </a:effectLst>
                <a:latin typeface="SimHei" charset="0"/>
                <a:cs typeface="SimHei" charset="0"/>
              </a:rPr>
              <a:t>分析经文</a:t>
            </a:r>
          </a:p>
        </p:txBody>
      </p:sp>
      <p:sp>
        <p:nvSpPr>
          <p:cNvPr id="458784" name="Rectangle 32"/>
          <p:cNvSpPr>
            <a:spLocks noChangeArrowheads="1"/>
          </p:cNvSpPr>
          <p:nvPr/>
        </p:nvSpPr>
        <p:spPr bwMode="auto">
          <a:xfrm>
            <a:off x="503238" y="4443413"/>
            <a:ext cx="1260475" cy="3048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3.1 </a:t>
            </a:r>
            <a:r>
              <a:rPr lang="zh-CN" altLang="en-US" sz="1400" b="1">
                <a:solidFill>
                  <a:srgbClr val="FFFFFF"/>
                </a:solidFill>
                <a:effectLst>
                  <a:outerShdw blurRad="38100" dist="38100" dir="2700000" algn="tl">
                    <a:srgbClr val="000000"/>
                  </a:outerShdw>
                </a:effectLst>
                <a:latin typeface="SimHei" charset="0"/>
                <a:cs typeface="SimHei" charset="0"/>
              </a:rPr>
              <a:t>解经大纲</a:t>
            </a:r>
          </a:p>
        </p:txBody>
      </p:sp>
      <p:sp>
        <p:nvSpPr>
          <p:cNvPr id="458785" name="Rectangle 33"/>
          <p:cNvSpPr>
            <a:spLocks noChangeArrowheads="1"/>
          </p:cNvSpPr>
          <p:nvPr/>
        </p:nvSpPr>
        <p:spPr bwMode="auto">
          <a:xfrm>
            <a:off x="539750" y="3757613"/>
            <a:ext cx="16033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3.2 </a:t>
            </a:r>
            <a:r>
              <a:rPr lang="zh-CN" altLang="en-US" sz="1400" b="1">
                <a:solidFill>
                  <a:srgbClr val="FFFFFF"/>
                </a:solidFill>
                <a:effectLst>
                  <a:outerShdw blurRad="38100" dist="38100" dir="2700000" algn="tl">
                    <a:srgbClr val="000000"/>
                  </a:outerShdw>
                </a:effectLst>
                <a:latin typeface="SimHei" charset="0"/>
                <a:cs typeface="SimHei" charset="0"/>
              </a:rPr>
              <a:t>解经中心意思</a:t>
            </a:r>
          </a:p>
        </p:txBody>
      </p:sp>
      <p:sp>
        <p:nvSpPr>
          <p:cNvPr id="458786" name="Rectangle 34"/>
          <p:cNvSpPr>
            <a:spLocks noChangeArrowheads="1"/>
          </p:cNvSpPr>
          <p:nvPr/>
        </p:nvSpPr>
        <p:spPr bwMode="auto">
          <a:xfrm>
            <a:off x="539750" y="2835275"/>
            <a:ext cx="2144713" cy="306388"/>
          </a:xfrm>
          <a:prstGeom prst="rect">
            <a:avLst/>
          </a:prstGeom>
          <a:noFill/>
          <a:ln w="12700">
            <a:noFill/>
            <a:miter lim="800000"/>
            <a:headEnd/>
            <a:tailEnd/>
          </a:ln>
          <a:effectLst/>
        </p:spPr>
        <p:txBody>
          <a:bodyPr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4 </a:t>
            </a:r>
            <a:r>
              <a:rPr lang="zh-CN" altLang="en-US" sz="1400" b="1">
                <a:solidFill>
                  <a:srgbClr val="FFFFFF"/>
                </a:solidFill>
                <a:effectLst>
                  <a:outerShdw blurRad="38100" dist="38100" dir="2700000" algn="tl">
                    <a:srgbClr val="000000"/>
                  </a:outerShdw>
                </a:effectLst>
                <a:latin typeface="SimHei" charset="0"/>
                <a:cs typeface="SimHei" charset="0"/>
              </a:rPr>
              <a:t>三个发展思想的问题</a:t>
            </a:r>
          </a:p>
        </p:txBody>
      </p:sp>
      <p:sp>
        <p:nvSpPr>
          <p:cNvPr id="458787" name="Rectangle 35"/>
          <p:cNvSpPr>
            <a:spLocks noChangeArrowheads="1"/>
          </p:cNvSpPr>
          <p:nvPr/>
        </p:nvSpPr>
        <p:spPr bwMode="auto">
          <a:xfrm>
            <a:off x="3419475" y="2060575"/>
            <a:ext cx="2157413" cy="3048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5 </a:t>
            </a:r>
            <a:r>
              <a:rPr lang="zh-CN" altLang="en-US" sz="1400" b="1">
                <a:solidFill>
                  <a:srgbClr val="FFFFFF"/>
                </a:solidFill>
                <a:effectLst>
                  <a:outerShdw blurRad="38100" dist="38100" dir="2700000" algn="tl">
                    <a:srgbClr val="000000"/>
                  </a:outerShdw>
                </a:effectLst>
                <a:latin typeface="SimHei" charset="0"/>
                <a:cs typeface="SimHei" charset="0"/>
              </a:rPr>
              <a:t>期望听众所作出的回应</a:t>
            </a:r>
          </a:p>
        </p:txBody>
      </p:sp>
      <p:sp>
        <p:nvSpPr>
          <p:cNvPr id="458788" name="Rectangle 36"/>
          <p:cNvSpPr>
            <a:spLocks noChangeArrowheads="1"/>
          </p:cNvSpPr>
          <p:nvPr/>
        </p:nvSpPr>
        <p:spPr bwMode="auto">
          <a:xfrm>
            <a:off x="7021513" y="3757613"/>
            <a:ext cx="14255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6 </a:t>
            </a:r>
            <a:r>
              <a:rPr lang="zh-CN" altLang="en-US" sz="1400" b="1">
                <a:solidFill>
                  <a:srgbClr val="FFFFFF"/>
                </a:solidFill>
                <a:effectLst>
                  <a:outerShdw blurRad="38100" dist="38100" dir="2700000" algn="tl">
                    <a:srgbClr val="000000"/>
                  </a:outerShdw>
                </a:effectLst>
                <a:latin typeface="SimHei" charset="0"/>
                <a:cs typeface="SimHei" charset="0"/>
              </a:rPr>
              <a:t>信息中心意思</a:t>
            </a:r>
          </a:p>
        </p:txBody>
      </p:sp>
      <p:sp>
        <p:nvSpPr>
          <p:cNvPr id="458789" name="Rectangle 37"/>
          <p:cNvSpPr>
            <a:spLocks noChangeArrowheads="1"/>
          </p:cNvSpPr>
          <p:nvPr/>
        </p:nvSpPr>
        <p:spPr bwMode="auto">
          <a:xfrm>
            <a:off x="7339013" y="4191000"/>
            <a:ext cx="1169987" cy="7366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7 </a:t>
            </a:r>
            <a:r>
              <a:rPr lang="zh-CN" altLang="en-US" sz="1400" b="1">
                <a:solidFill>
                  <a:srgbClr val="FFFFFF"/>
                </a:solidFill>
                <a:effectLst>
                  <a:outerShdw blurRad="38100" dist="38100" dir="2700000" algn="tl">
                    <a:srgbClr val="000000"/>
                  </a:outerShdw>
                </a:effectLst>
                <a:latin typeface="SimHei" charset="0"/>
                <a:cs typeface="SimHei" charset="0"/>
              </a:rPr>
              <a:t>信息大纲</a:t>
            </a:r>
            <a:endParaRPr lang="en-US" altLang="zh-CN" sz="1400" b="1">
              <a:solidFill>
                <a:srgbClr val="FFFFFF"/>
              </a:solidFill>
              <a:effectLst>
                <a:outerShdw blurRad="38100" dist="38100" dir="2700000" algn="tl">
                  <a:srgbClr val="000000"/>
                </a:outerShdw>
              </a:effectLst>
              <a:latin typeface="SimHei" charset="0"/>
              <a:cs typeface="Arial" charset="0"/>
            </a:endParaRPr>
          </a:p>
          <a:p>
            <a:r>
              <a:rPr lang="en-US" altLang="zh-CN" sz="1400" b="1">
                <a:solidFill>
                  <a:srgbClr val="FFFFFF"/>
                </a:solidFill>
                <a:effectLst>
                  <a:outerShdw blurRad="38100" dist="38100" dir="2700000" algn="tl">
                    <a:srgbClr val="000000"/>
                  </a:outerShdw>
                </a:effectLst>
                <a:latin typeface="SimHei" charset="0"/>
                <a:cs typeface="Arial" charset="0"/>
              </a:rPr>
              <a:t>8 </a:t>
            </a:r>
            <a:r>
              <a:rPr lang="zh-CN" altLang="en-US" sz="1400" b="1">
                <a:solidFill>
                  <a:srgbClr val="FFFFFF"/>
                </a:solidFill>
                <a:effectLst>
                  <a:outerShdw blurRad="38100" dist="38100" dir="2700000" algn="tl">
                    <a:srgbClr val="000000"/>
                  </a:outerShdw>
                </a:effectLst>
                <a:latin typeface="SimHei" charset="0"/>
                <a:cs typeface="SimHei" charset="0"/>
              </a:rPr>
              <a:t>清晰</a:t>
            </a:r>
            <a:endParaRPr lang="en-US" altLang="ja-JP" sz="1400" b="1">
              <a:solidFill>
                <a:srgbClr val="FFFFFF"/>
              </a:solidFill>
              <a:effectLst>
                <a:outerShdw blurRad="38100" dist="38100" dir="2700000" algn="tl">
                  <a:srgbClr val="000000"/>
                </a:outerShdw>
              </a:effectLst>
              <a:latin typeface="SimHei" charset="0"/>
              <a:cs typeface="Arial" charset="0"/>
            </a:endParaRPr>
          </a:p>
          <a:p>
            <a:r>
              <a:rPr lang="en-US" altLang="zh-CN" sz="1400" b="1">
                <a:solidFill>
                  <a:srgbClr val="FFFFFF"/>
                </a:solidFill>
                <a:effectLst>
                  <a:outerShdw blurRad="38100" dist="38100" dir="2700000" algn="tl">
                    <a:srgbClr val="000000"/>
                  </a:outerShdw>
                </a:effectLst>
                <a:latin typeface="SimHei" charset="0"/>
                <a:cs typeface="Arial" charset="0"/>
              </a:rPr>
              <a:t>9 </a:t>
            </a:r>
            <a:r>
              <a:rPr lang="zh-CN" altLang="en-US" sz="1400" b="1">
                <a:solidFill>
                  <a:srgbClr val="FFFFFF"/>
                </a:solidFill>
                <a:effectLst>
                  <a:outerShdw blurRad="38100" dist="38100" dir="2700000" algn="tl">
                    <a:srgbClr val="000000"/>
                  </a:outerShdw>
                </a:effectLst>
                <a:latin typeface="SimHei" charset="0"/>
                <a:cs typeface="SimHei" charset="0"/>
              </a:rPr>
              <a:t>前言</a:t>
            </a:r>
            <a:r>
              <a:rPr lang="en-US" altLang="zh-CN" sz="1400" b="1">
                <a:solidFill>
                  <a:srgbClr val="FFFFFF"/>
                </a:solidFill>
                <a:effectLst>
                  <a:outerShdw blurRad="38100" dist="38100" dir="2700000" algn="tl">
                    <a:srgbClr val="000000"/>
                  </a:outerShdw>
                </a:effectLst>
                <a:latin typeface="SimHei" charset="0"/>
                <a:cs typeface="Arial" charset="0"/>
              </a:rPr>
              <a:t>/</a:t>
            </a:r>
            <a:r>
              <a:rPr lang="zh-CN" altLang="en-US" sz="1400" b="1">
                <a:solidFill>
                  <a:srgbClr val="FFFFFF"/>
                </a:solidFill>
                <a:effectLst>
                  <a:outerShdw blurRad="38100" dist="38100" dir="2700000" algn="tl">
                    <a:srgbClr val="000000"/>
                  </a:outerShdw>
                </a:effectLst>
                <a:latin typeface="SimHei" charset="0"/>
                <a:cs typeface="SimHei" charset="0"/>
              </a:rPr>
              <a:t>结论</a:t>
            </a:r>
          </a:p>
        </p:txBody>
      </p:sp>
      <p:sp>
        <p:nvSpPr>
          <p:cNvPr id="458790" name="Rectangle 38"/>
          <p:cNvSpPr>
            <a:spLocks noChangeArrowheads="1"/>
          </p:cNvSpPr>
          <p:nvPr/>
        </p:nvSpPr>
        <p:spPr bwMode="auto">
          <a:xfrm>
            <a:off x="7377113" y="5281613"/>
            <a:ext cx="1349375" cy="304800"/>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10 </a:t>
            </a:r>
            <a:r>
              <a:rPr lang="zh-CN" altLang="en-US" sz="1400" b="1">
                <a:solidFill>
                  <a:srgbClr val="FFFFFF"/>
                </a:solidFill>
                <a:effectLst>
                  <a:outerShdw blurRad="38100" dist="38100" dir="2700000" algn="tl">
                    <a:srgbClr val="000000"/>
                  </a:outerShdw>
                </a:effectLst>
                <a:latin typeface="SimHei" charset="0"/>
                <a:cs typeface="SimHei" charset="0"/>
              </a:rPr>
              <a:t>写稿和讲道</a:t>
            </a:r>
          </a:p>
        </p:txBody>
      </p:sp>
      <p:sp>
        <p:nvSpPr>
          <p:cNvPr id="458791" name="Rectangle 39"/>
          <p:cNvSpPr>
            <a:spLocks noChangeArrowheads="1"/>
          </p:cNvSpPr>
          <p:nvPr/>
        </p:nvSpPr>
        <p:spPr bwMode="auto">
          <a:xfrm>
            <a:off x="685800" y="6021388"/>
            <a:ext cx="7924800" cy="304800"/>
          </a:xfrm>
          <a:prstGeom prst="rect">
            <a:avLst/>
          </a:prstGeom>
          <a:noFill/>
          <a:ln w="12700">
            <a:noFill/>
            <a:miter lim="800000"/>
            <a:headEnd/>
            <a:tailEnd/>
          </a:ln>
          <a:effectLst/>
        </p:spPr>
        <p:txBody>
          <a:bodyPr lIns="90487" tIns="44450" rIns="90487" bIns="44450">
            <a:spAutoFit/>
          </a:bodyPr>
          <a:lstStyle/>
          <a:p>
            <a:pPr algn="ctr"/>
            <a:r>
              <a:rPr lang="zh-CN" altLang="en-US" sz="1400" b="1">
                <a:solidFill>
                  <a:srgbClr val="FFFFFF"/>
                </a:solidFill>
                <a:effectLst>
                  <a:outerShdw blurRad="38100" dist="38100" dir="2700000" algn="tl">
                    <a:srgbClr val="000000"/>
                  </a:outerShdw>
                </a:effectLst>
                <a:latin typeface="SimHei" charset="0"/>
                <a:cs typeface="SimHei" charset="0"/>
              </a:rPr>
              <a:t>参考</a:t>
            </a:r>
            <a:r>
              <a:rPr lang="en-US" altLang="zh-CN" sz="1400" b="1">
                <a:solidFill>
                  <a:srgbClr val="FFFFFF"/>
                </a:solidFill>
                <a:effectLst>
                  <a:outerShdw blurRad="38100" dist="38100" dir="2700000" algn="tl">
                    <a:srgbClr val="000000"/>
                  </a:outerShdw>
                </a:effectLst>
                <a:latin typeface="SimHei" charset="0"/>
                <a:ea typeface="Arial" charset="0"/>
                <a:cs typeface="Arial" charset="0"/>
              </a:rPr>
              <a:t> </a:t>
            </a:r>
            <a:r>
              <a:rPr lang="en-US" altLang="ja-JP" sz="1400" b="1">
                <a:solidFill>
                  <a:srgbClr val="FFFFFF"/>
                </a:solidFill>
                <a:effectLst>
                  <a:outerShdw blurRad="38100" dist="38100" dir="2700000" algn="tl">
                    <a:srgbClr val="000000"/>
                  </a:outerShdw>
                </a:effectLst>
                <a:latin typeface="Arial" charset="0"/>
                <a:ea typeface="Arial" charset="0"/>
                <a:cs typeface="Arial" charset="0"/>
              </a:rPr>
              <a:t>Haddon Robinson, </a:t>
            </a:r>
            <a:r>
              <a:rPr lang="en-US" altLang="ja-JP" sz="1400" b="1" i="1">
                <a:solidFill>
                  <a:srgbClr val="FFFFFF"/>
                </a:solidFill>
                <a:effectLst>
                  <a:outerShdw blurRad="38100" dist="38100" dir="2700000" algn="tl">
                    <a:srgbClr val="000000"/>
                  </a:outerShdw>
                </a:effectLst>
                <a:latin typeface="Arial" charset="0"/>
                <a:ea typeface="Arial" charset="0"/>
                <a:cs typeface="Arial" charset="0"/>
              </a:rPr>
              <a:t>Biblical Preaching</a:t>
            </a:r>
            <a:r>
              <a:rPr lang="en-US" altLang="ja-JP" sz="1400" b="1">
                <a:solidFill>
                  <a:srgbClr val="FFFFFF"/>
                </a:solidFill>
                <a:effectLst>
                  <a:outerShdw blurRad="38100" dist="38100" dir="2700000" algn="tl">
                    <a:srgbClr val="000000"/>
                  </a:outerShdw>
                </a:effectLst>
                <a:latin typeface="Arial" charset="0"/>
                <a:ea typeface="Arial" charset="0"/>
                <a:cs typeface="Arial" charset="0"/>
              </a:rPr>
              <a:t> (notes, 105)</a:t>
            </a:r>
            <a:r>
              <a:rPr lang="en-US" altLang="ja-JP" sz="1400" b="1">
                <a:solidFill>
                  <a:srgbClr val="FFFFFF"/>
                </a:solidFill>
                <a:effectLst>
                  <a:outerShdw blurRad="38100" dist="38100" dir="2700000" algn="tl">
                    <a:srgbClr val="000000"/>
                  </a:outerShdw>
                </a:effectLst>
                <a:latin typeface="SimHei" charset="0"/>
                <a:ea typeface="Arial" charset="0"/>
                <a:cs typeface="Arial" charset="0"/>
              </a:rPr>
              <a:t> </a:t>
            </a:r>
            <a:r>
              <a:rPr lang="zh-CN" altLang="en-US" sz="1400" b="1">
                <a:solidFill>
                  <a:srgbClr val="FFFFFF"/>
                </a:solidFill>
                <a:effectLst>
                  <a:outerShdw blurRad="38100" dist="38100" dir="2700000" algn="tl">
                    <a:srgbClr val="000000"/>
                  </a:outerShdw>
                </a:effectLst>
                <a:latin typeface="SimHei" charset="0"/>
                <a:cs typeface="SimHei" charset="0"/>
              </a:rPr>
              <a:t>的</a:t>
            </a:r>
            <a:r>
              <a:rPr lang="en-US" altLang="zh-CN" sz="1400" b="1">
                <a:solidFill>
                  <a:srgbClr val="FFFFFF"/>
                </a:solidFill>
                <a:effectLst>
                  <a:outerShdw blurRad="38100" dist="38100" dir="2700000" algn="tl">
                    <a:srgbClr val="000000"/>
                  </a:outerShdw>
                </a:effectLst>
                <a:latin typeface="SimHei" charset="0"/>
                <a:cs typeface="SimHei" charset="0"/>
              </a:rPr>
              <a:t>10</a:t>
            </a:r>
            <a:r>
              <a:rPr lang="zh-CN" altLang="en-US" sz="1400" b="1">
                <a:solidFill>
                  <a:srgbClr val="FFFFFF"/>
                </a:solidFill>
                <a:effectLst>
                  <a:outerShdw blurRad="38100" dist="38100" dir="2700000" algn="tl">
                    <a:srgbClr val="000000"/>
                  </a:outerShdw>
                </a:effectLst>
                <a:latin typeface="SimHei" charset="0"/>
                <a:cs typeface="SimHei" charset="0"/>
              </a:rPr>
              <a:t>个步骤（白色字体）</a:t>
            </a:r>
          </a:p>
        </p:txBody>
      </p:sp>
      <p:sp>
        <p:nvSpPr>
          <p:cNvPr id="305191" name="Text Box 40"/>
          <p:cNvSpPr txBox="1">
            <a:spLocks noChangeArrowheads="1"/>
          </p:cNvSpPr>
          <p:nvPr/>
        </p:nvSpPr>
        <p:spPr bwMode="auto">
          <a:xfrm>
            <a:off x="7010400" y="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b="1">
                <a:solidFill>
                  <a:srgbClr val="00084D"/>
                </a:solidFill>
                <a:cs typeface="Arial" charset="0"/>
              </a:rPr>
              <a:t>27-28, 251</a:t>
            </a:r>
            <a:endParaRPr lang="en-US" altLang="zh-CN">
              <a:solidFill>
                <a:srgbClr val="00084D"/>
              </a:solidFill>
              <a:cs typeface="Arial" charset="0"/>
            </a:endParaRPr>
          </a:p>
        </p:txBody>
      </p:sp>
      <p:sp>
        <p:nvSpPr>
          <p:cNvPr id="42" name="Oval 41"/>
          <p:cNvSpPr>
            <a:spLocks noChangeArrowheads="1"/>
          </p:cNvSpPr>
          <p:nvPr/>
        </p:nvSpPr>
        <p:spPr bwMode="auto">
          <a:xfrm>
            <a:off x="304800" y="4876800"/>
            <a:ext cx="3962400" cy="14478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FFFFFF"/>
              </a:solidFill>
              <a:cs typeface="Genev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1000"/>
                                        <p:tgtEl>
                                          <p:spTgt spid="42"/>
                                        </p:tgtEl>
                                      </p:cBhvr>
                                    </p:animEffect>
                                    <p:anim calcmode="lin" valueType="num">
                                      <p:cBhvr>
                                        <p:cTn id="8" dur="1000" fill="hold"/>
                                        <p:tgtEl>
                                          <p:spTgt spid="42"/>
                                        </p:tgtEl>
                                        <p:attrNameLst>
                                          <p:attrName>ppt_x</p:attrName>
                                        </p:attrNameLst>
                                      </p:cBhvr>
                                      <p:tavLst>
                                        <p:tav tm="0">
                                          <p:val>
                                            <p:strVal val="#ppt_x"/>
                                          </p:val>
                                        </p:tav>
                                        <p:tav tm="100000">
                                          <p:val>
                                            <p:strVal val="#ppt_x"/>
                                          </p:val>
                                        </p:tav>
                                      </p:tavLst>
                                    </p:anim>
                                    <p:anim calcmode="lin" valueType="num">
                                      <p:cBhvr>
                                        <p:cTn id="9" dur="900" decel="100000" fill="hold"/>
                                        <p:tgtEl>
                                          <p:spTgt spid="4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304800"/>
            <a:ext cx="91440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挽回的第三步：</a:t>
            </a:r>
            <a:r>
              <a:rPr kumimoji="0" lang="en-US" altLang="ja-JP">
                <a:latin typeface="SimHei" charset="0"/>
                <a:ea typeface="MS PGothic" charset="0"/>
                <a:cs typeface="SimHei" charset="0"/>
              </a:rPr>
              <a:t/>
            </a:r>
            <a:br>
              <a:rPr kumimoji="0" lang="en-US" altLang="ja-JP">
                <a:latin typeface="SimHei" charset="0"/>
                <a:ea typeface="MS PGothic" charset="0"/>
                <a:cs typeface="SimHei" charset="0"/>
              </a:rPr>
            </a:br>
            <a:r>
              <a:rPr kumimoji="0" lang="zh-CN" altLang="en-US">
                <a:latin typeface="SimHei" charset="0"/>
                <a:ea typeface="MS PGothic" charset="0"/>
                <a:cs typeface="SimHei" charset="0"/>
              </a:rPr>
              <a:t>告知</a:t>
            </a:r>
            <a:r>
              <a:rPr kumimoji="0" lang="zh-CN" altLang="en-US">
                <a:solidFill>
                  <a:srgbClr val="FFFF00"/>
                </a:solidFill>
                <a:latin typeface="SimHei" charset="0"/>
                <a:ea typeface="MS PGothic" charset="0"/>
                <a:cs typeface="SimHei" charset="0"/>
              </a:rPr>
              <a:t>教会全体</a:t>
            </a:r>
            <a:endParaRPr kumimoji="0" lang="zh-CN" altLang="en-US" sz="3600">
              <a:solidFill>
                <a:srgbClr val="FFFF00"/>
              </a:solidFill>
              <a:latin typeface="Helvetica" charset="0"/>
              <a:ea typeface="MS PGothic" charset="0"/>
            </a:endParaRPr>
          </a:p>
        </p:txBody>
      </p:sp>
      <p:sp>
        <p:nvSpPr>
          <p:cNvPr id="967683"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
        <p:nvSpPr>
          <p:cNvPr id="967684" name="Text Box 4"/>
          <p:cNvSpPr txBox="1">
            <a:spLocks noChangeArrowheads="1"/>
          </p:cNvSpPr>
          <p:nvPr/>
        </p:nvSpPr>
        <p:spPr bwMode="auto">
          <a:xfrm>
            <a:off x="152400" y="5735638"/>
            <a:ext cx="4383088"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7685"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BBE0E3"/>
                </a:solidFill>
                <a:latin typeface="Arial Black" charset="0"/>
              </a:rPr>
              <a:t>M</a:t>
            </a:r>
            <a:endParaRPr lang="en-US" smtClean="0">
              <a:solidFill>
                <a:srgbClr val="BBE0E3"/>
              </a:solidFill>
              <a:latin typeface="Arial" charset="0"/>
            </a:endParaRPr>
          </a:p>
        </p:txBody>
      </p:sp>
      <p:sp>
        <p:nvSpPr>
          <p:cNvPr id="967686" name="Text Box 6"/>
          <p:cNvSpPr txBox="1">
            <a:spLocks noChangeArrowheads="1"/>
          </p:cNvSpPr>
          <p:nvPr/>
        </p:nvSpPr>
        <p:spPr bwMode="auto">
          <a:xfrm>
            <a:off x="152400" y="6192838"/>
            <a:ext cx="4016375"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7687"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88"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89"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0"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1"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2"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3"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4"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5"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6"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7"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8"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699"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0"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1"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2"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3"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4"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5"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6"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7"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8"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09"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10"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11"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12"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31" presetClass="entr" presetSubtype="0" fill="hold" grpId="0" nodeType="clickEffect">
                                  <p:stCondLst>
                                    <p:cond delay="0"/>
                                  </p:stCondLst>
                                  <p:iterate type="lt">
                                    <p:tmPct val="5000"/>
                                  </p:iterate>
                                  <p:childTnLst>
                                    <p:set>
                                      <p:cBhvr>
                                        <p:cTn id="41" dur="1" fill="hold">
                                          <p:stCondLst>
                                            <p:cond delay="0"/>
                                          </p:stCondLst>
                                        </p:cTn>
                                        <p:tgtEl>
                                          <p:spTgt spid="967721"/>
                                        </p:tgtEl>
                                        <p:attrNameLst>
                                          <p:attrName>style.visibility</p:attrName>
                                        </p:attrNameLst>
                                      </p:cBhvr>
                                      <p:to>
                                        <p:strVal val="visible"/>
                                      </p:to>
                                    </p:set>
                                    <p:anim calcmode="lin" valueType="num">
                                      <p:cBhvr>
                                        <p:cTn id="42" dur="1000" fill="hold"/>
                                        <p:tgtEl>
                                          <p:spTgt spid="967721"/>
                                        </p:tgtEl>
                                        <p:attrNameLst>
                                          <p:attrName>ppt_w</p:attrName>
                                        </p:attrNameLst>
                                      </p:cBhvr>
                                      <p:tavLst>
                                        <p:tav tm="0">
                                          <p:val>
                                            <p:fltVal val="0"/>
                                          </p:val>
                                        </p:tav>
                                        <p:tav tm="100000">
                                          <p:val>
                                            <p:strVal val="#ppt_w"/>
                                          </p:val>
                                        </p:tav>
                                      </p:tavLst>
                                    </p:anim>
                                    <p:anim calcmode="lin" valueType="num">
                                      <p:cBhvr>
                                        <p:cTn id="43" dur="1000" fill="hold"/>
                                        <p:tgtEl>
                                          <p:spTgt spid="967721"/>
                                        </p:tgtEl>
                                        <p:attrNameLst>
                                          <p:attrName>ppt_h</p:attrName>
                                        </p:attrNameLst>
                                      </p:cBhvr>
                                      <p:tavLst>
                                        <p:tav tm="0">
                                          <p:val>
                                            <p:fltVal val="0"/>
                                          </p:val>
                                        </p:tav>
                                        <p:tav tm="100000">
                                          <p:val>
                                            <p:strVal val="#ppt_h"/>
                                          </p:val>
                                        </p:tav>
                                      </p:tavLst>
                                    </p:anim>
                                    <p:anim calcmode="lin" valueType="num">
                                      <p:cBhvr>
                                        <p:cTn id="44" dur="1000" fill="hold"/>
                                        <p:tgtEl>
                                          <p:spTgt spid="967721"/>
                                        </p:tgtEl>
                                        <p:attrNameLst>
                                          <p:attrName>style.rotation</p:attrName>
                                        </p:attrNameLst>
                                      </p:cBhvr>
                                      <p:tavLst>
                                        <p:tav tm="0">
                                          <p:val>
                                            <p:fltVal val="90"/>
                                          </p:val>
                                        </p:tav>
                                        <p:tav tm="100000">
                                          <p:val>
                                            <p:fltVal val="0"/>
                                          </p:val>
                                        </p:tav>
                                      </p:tavLst>
                                    </p:anim>
                                    <p:animEffect transition="in" filter="fade">
                                      <p:cBhvr>
                                        <p:cTn id="45"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 descr="unity.jpg"/>
          <p:cNvPicPr>
            <a:picLocks noChangeAspect="1"/>
          </p:cNvPicPr>
          <p:nvPr/>
        </p:nvPicPr>
        <p:blipFill>
          <a:blip r:embed="rId2">
            <a:extLst>
              <a:ext uri="{28A0092B-C50C-407E-A947-70E740481C1C}">
                <a14:useLocalDpi xmlns:a14="http://schemas.microsoft.com/office/drawing/2010/main" val="0"/>
              </a:ext>
            </a:extLst>
          </a:blip>
          <a:srcRect l="11504"/>
          <a:stretch>
            <a:fillRect/>
          </a:stretch>
        </p:blipFill>
        <p:spPr bwMode="auto">
          <a:xfrm>
            <a:off x="-36513" y="-100013"/>
            <a:ext cx="9440863" cy="7058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Title 1"/>
          <p:cNvSpPr>
            <a:spLocks noGrp="1"/>
          </p:cNvSpPr>
          <p:nvPr>
            <p:ph type="title"/>
          </p:nvPr>
        </p:nvSpPr>
        <p:spPr>
          <a:xfrm>
            <a:off x="0" y="765175"/>
            <a:ext cx="5357813" cy="3035300"/>
          </a:xfrm>
        </p:spPr>
        <p:txBody>
          <a:bodyPr/>
          <a:lstStyle/>
          <a:p>
            <a:r>
              <a:rPr lang="zh-CN" altLang="en-US" sz="6600">
                <a:latin typeface="SimHei" charset="0"/>
                <a:ea typeface="MS PGothic" charset="0"/>
                <a:cs typeface="SimHei" charset="0"/>
              </a:rPr>
              <a:t>为什么要告知教会全体？</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685800" y="304800"/>
            <a:ext cx="7772400" cy="1143000"/>
          </a:xfrm>
          <a:effectLst>
            <a:outerShdw blurRad="63500" dist="155023" dir="12899521" algn="ctr" rotWithShape="0">
              <a:srgbClr val="07070B">
                <a:alpha val="74998"/>
              </a:srgbClr>
            </a:outerShdw>
          </a:effectLst>
        </p:spPr>
        <p:txBody>
          <a:bodyPr/>
          <a:lstStyle/>
          <a:p>
            <a:pPr eaLnBrk="1" hangingPunct="1"/>
            <a:r>
              <a:rPr kumimoji="0" lang="zh-CN" altLang="en-US">
                <a:latin typeface="SimHei" charset="0"/>
                <a:ea typeface="MS PGothic" charset="0"/>
                <a:cs typeface="SimHei" charset="0"/>
              </a:rPr>
              <a:t>挽回的第四步：</a:t>
            </a:r>
            <a:r>
              <a:rPr kumimoji="0" lang="en-US" altLang="ja-JP">
                <a:latin typeface="SimHei" charset="0"/>
                <a:ea typeface="MS PGothic" charset="0"/>
                <a:cs typeface="SimHei" charset="0"/>
              </a:rPr>
              <a:t/>
            </a:r>
            <a:br>
              <a:rPr kumimoji="0" lang="en-US" altLang="ja-JP">
                <a:latin typeface="SimHei" charset="0"/>
                <a:ea typeface="MS PGothic" charset="0"/>
                <a:cs typeface="SimHei" charset="0"/>
              </a:rPr>
            </a:br>
            <a:r>
              <a:rPr kumimoji="0" lang="zh-CN" altLang="en-US">
                <a:latin typeface="SimHei" charset="0"/>
                <a:ea typeface="MS PGothic" charset="0"/>
                <a:cs typeface="SimHei" charset="0"/>
              </a:rPr>
              <a:t>看他作</a:t>
            </a:r>
            <a:r>
              <a:rPr kumimoji="0" lang="zh-CN" altLang="en-US">
                <a:solidFill>
                  <a:srgbClr val="FFFF00"/>
                </a:solidFill>
                <a:latin typeface="SimHei" charset="0"/>
                <a:ea typeface="MS PGothic" charset="0"/>
                <a:cs typeface="SimHei" charset="0"/>
              </a:rPr>
              <a:t>外邦人</a:t>
            </a:r>
            <a:endParaRPr kumimoji="0" lang="zh-CN" altLang="en-US">
              <a:solidFill>
                <a:srgbClr val="FFFF00"/>
              </a:solidFill>
              <a:latin typeface="Helvetica" charset="0"/>
              <a:ea typeface="MS PGothic" charset="0"/>
            </a:endParaRPr>
          </a:p>
        </p:txBody>
      </p:sp>
      <p:sp>
        <p:nvSpPr>
          <p:cNvPr id="969731" name="Text Box 3"/>
          <p:cNvSpPr txBox="1">
            <a:spLocks noChangeArrowheads="1"/>
          </p:cNvSpPr>
          <p:nvPr/>
        </p:nvSpPr>
        <p:spPr bwMode="auto">
          <a:xfrm>
            <a:off x="3276600" y="3581400"/>
            <a:ext cx="477838"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
        <p:nvSpPr>
          <p:cNvPr id="969732" name="Text Box 4"/>
          <p:cNvSpPr txBox="1">
            <a:spLocks noChangeArrowheads="1"/>
          </p:cNvSpPr>
          <p:nvPr/>
        </p:nvSpPr>
        <p:spPr bwMode="auto">
          <a:xfrm>
            <a:off x="152400" y="5735638"/>
            <a:ext cx="4246563"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00"/>
                </a:solidFill>
                <a:latin typeface="Arial Black" charset="0"/>
              </a:rPr>
              <a:t>S = Sinner </a:t>
            </a:r>
            <a:r>
              <a:rPr lang="zh-CN" altLang="en-US" sz="3200" b="1">
                <a:solidFill>
                  <a:srgbClr val="FFFF00"/>
                </a:solidFill>
                <a:latin typeface="SimHei" charset="0"/>
                <a:cs typeface="SimHei" charset="0"/>
              </a:rPr>
              <a:t>犯罪的人</a:t>
            </a:r>
            <a:endParaRPr lang="zh-CN" altLang="en-US">
              <a:solidFill>
                <a:srgbClr val="FFFF00"/>
              </a:solidFill>
              <a:latin typeface="Arial" charset="0"/>
            </a:endParaRPr>
          </a:p>
        </p:txBody>
      </p:sp>
      <p:sp>
        <p:nvSpPr>
          <p:cNvPr id="969733" name="Text Box 5"/>
          <p:cNvSpPr txBox="1">
            <a:spLocks noChangeArrowheads="1"/>
          </p:cNvSpPr>
          <p:nvPr/>
        </p:nvSpPr>
        <p:spPr bwMode="auto">
          <a:xfrm>
            <a:off x="2057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BBE0E3"/>
                </a:solidFill>
                <a:latin typeface="Arial Black" charset="0"/>
              </a:rPr>
              <a:t>M</a:t>
            </a:r>
            <a:endParaRPr lang="en-US" smtClean="0">
              <a:solidFill>
                <a:srgbClr val="BBE0E3"/>
              </a:solidFill>
              <a:latin typeface="Arial" charset="0"/>
            </a:endParaRPr>
          </a:p>
        </p:txBody>
      </p:sp>
      <p:sp>
        <p:nvSpPr>
          <p:cNvPr id="969734" name="Text Box 6"/>
          <p:cNvSpPr txBox="1">
            <a:spLocks noChangeArrowheads="1"/>
          </p:cNvSpPr>
          <p:nvPr/>
        </p:nvSpPr>
        <p:spPr bwMode="auto">
          <a:xfrm>
            <a:off x="152400" y="6192838"/>
            <a:ext cx="3879850" cy="584200"/>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sz="3200" b="1">
                <a:solidFill>
                  <a:srgbClr val="FFFFFF"/>
                </a:solidFill>
                <a:latin typeface="Arial Black" charset="0"/>
              </a:rPr>
              <a:t>M = Member </a:t>
            </a:r>
            <a:r>
              <a:rPr lang="zh-CN" altLang="en-US" sz="3200" b="1">
                <a:solidFill>
                  <a:srgbClr val="FFFFFF"/>
                </a:solidFill>
                <a:latin typeface="SimHei" charset="0"/>
                <a:cs typeface="SimHei" charset="0"/>
              </a:rPr>
              <a:t>会友</a:t>
            </a:r>
            <a:endParaRPr lang="zh-CN" altLang="en-US">
              <a:solidFill>
                <a:srgbClr val="BBE0E3"/>
              </a:solidFill>
              <a:latin typeface="Arial" charset="0"/>
            </a:endParaRPr>
          </a:p>
        </p:txBody>
      </p:sp>
      <p:sp>
        <p:nvSpPr>
          <p:cNvPr id="969735" name="Text Box 7"/>
          <p:cNvSpPr txBox="1">
            <a:spLocks noChangeArrowheads="1"/>
          </p:cNvSpPr>
          <p:nvPr/>
        </p:nvSpPr>
        <p:spPr bwMode="auto">
          <a:xfrm>
            <a:off x="2362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36" name="Text Box 8"/>
          <p:cNvSpPr txBox="1">
            <a:spLocks noChangeArrowheads="1"/>
          </p:cNvSpPr>
          <p:nvPr/>
        </p:nvSpPr>
        <p:spPr bwMode="auto">
          <a:xfrm>
            <a:off x="3276600" y="4267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37" name="Text Box 9"/>
          <p:cNvSpPr txBox="1">
            <a:spLocks noChangeArrowheads="1"/>
          </p:cNvSpPr>
          <p:nvPr/>
        </p:nvSpPr>
        <p:spPr bwMode="auto">
          <a:xfrm>
            <a:off x="4191000" y="4114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38" name="Text Box 10"/>
          <p:cNvSpPr txBox="1">
            <a:spLocks noChangeArrowheads="1"/>
          </p:cNvSpPr>
          <p:nvPr/>
        </p:nvSpPr>
        <p:spPr bwMode="auto">
          <a:xfrm>
            <a:off x="4800600" y="3276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39" name="Text Box 11"/>
          <p:cNvSpPr txBox="1">
            <a:spLocks noChangeArrowheads="1"/>
          </p:cNvSpPr>
          <p:nvPr/>
        </p:nvSpPr>
        <p:spPr bwMode="auto">
          <a:xfrm>
            <a:off x="39624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0" name="Text Box 12"/>
          <p:cNvSpPr txBox="1">
            <a:spLocks noChangeArrowheads="1"/>
          </p:cNvSpPr>
          <p:nvPr/>
        </p:nvSpPr>
        <p:spPr bwMode="auto">
          <a:xfrm>
            <a:off x="19050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1" name="Text Box 13"/>
          <p:cNvSpPr txBox="1">
            <a:spLocks noChangeArrowheads="1"/>
          </p:cNvSpPr>
          <p:nvPr/>
        </p:nvSpPr>
        <p:spPr bwMode="auto">
          <a:xfrm>
            <a:off x="838200"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2" name="Text Box 14"/>
          <p:cNvSpPr txBox="1">
            <a:spLocks noChangeArrowheads="1"/>
          </p:cNvSpPr>
          <p:nvPr/>
        </p:nvSpPr>
        <p:spPr bwMode="auto">
          <a:xfrm>
            <a:off x="1752600" y="3810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3" name="Text Box 15"/>
          <p:cNvSpPr txBox="1">
            <a:spLocks noChangeArrowheads="1"/>
          </p:cNvSpPr>
          <p:nvPr/>
        </p:nvSpPr>
        <p:spPr bwMode="auto">
          <a:xfrm>
            <a:off x="2784475" y="2514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4" name="Text Box 16"/>
          <p:cNvSpPr txBox="1">
            <a:spLocks noChangeArrowheads="1"/>
          </p:cNvSpPr>
          <p:nvPr/>
        </p:nvSpPr>
        <p:spPr bwMode="auto">
          <a:xfrm>
            <a:off x="35814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5" name="Text Box 17"/>
          <p:cNvSpPr txBox="1">
            <a:spLocks noChangeArrowheads="1"/>
          </p:cNvSpPr>
          <p:nvPr/>
        </p:nvSpPr>
        <p:spPr bwMode="auto">
          <a:xfrm>
            <a:off x="2743200" y="1752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6" name="Text Box 18"/>
          <p:cNvSpPr txBox="1">
            <a:spLocks noChangeArrowheads="1"/>
          </p:cNvSpPr>
          <p:nvPr/>
        </p:nvSpPr>
        <p:spPr bwMode="auto">
          <a:xfrm>
            <a:off x="4724400" y="2743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7" name="Text Box 19"/>
          <p:cNvSpPr txBox="1">
            <a:spLocks noChangeArrowheads="1"/>
          </p:cNvSpPr>
          <p:nvPr/>
        </p:nvSpPr>
        <p:spPr bwMode="auto">
          <a:xfrm>
            <a:off x="5029200" y="3962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8" name="Text Box 20"/>
          <p:cNvSpPr txBox="1">
            <a:spLocks noChangeArrowheads="1"/>
          </p:cNvSpPr>
          <p:nvPr/>
        </p:nvSpPr>
        <p:spPr bwMode="auto">
          <a:xfrm>
            <a:off x="5867400" y="3886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49" name="Text Box 21"/>
          <p:cNvSpPr txBox="1">
            <a:spLocks noChangeArrowheads="1"/>
          </p:cNvSpPr>
          <p:nvPr/>
        </p:nvSpPr>
        <p:spPr bwMode="auto">
          <a:xfrm>
            <a:off x="67818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0" name="Text Box 22"/>
          <p:cNvSpPr txBox="1">
            <a:spLocks noChangeArrowheads="1"/>
          </p:cNvSpPr>
          <p:nvPr/>
        </p:nvSpPr>
        <p:spPr bwMode="auto">
          <a:xfrm>
            <a:off x="7391400" y="28956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1" name="Text Box 23"/>
          <p:cNvSpPr txBox="1">
            <a:spLocks noChangeArrowheads="1"/>
          </p:cNvSpPr>
          <p:nvPr/>
        </p:nvSpPr>
        <p:spPr bwMode="auto">
          <a:xfrm>
            <a:off x="6553200" y="2667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2" name="Text Box 24"/>
          <p:cNvSpPr txBox="1">
            <a:spLocks noChangeArrowheads="1"/>
          </p:cNvSpPr>
          <p:nvPr/>
        </p:nvSpPr>
        <p:spPr bwMode="auto">
          <a:xfrm>
            <a:off x="4648200" y="2057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3" name="Text Box 25"/>
          <p:cNvSpPr txBox="1">
            <a:spLocks noChangeArrowheads="1"/>
          </p:cNvSpPr>
          <p:nvPr/>
        </p:nvSpPr>
        <p:spPr bwMode="auto">
          <a:xfrm>
            <a:off x="5181600" y="2438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4" name="Text Box 26"/>
          <p:cNvSpPr txBox="1">
            <a:spLocks noChangeArrowheads="1"/>
          </p:cNvSpPr>
          <p:nvPr/>
        </p:nvSpPr>
        <p:spPr bwMode="auto">
          <a:xfrm>
            <a:off x="5638800" y="3200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5" name="Text Box 27"/>
          <p:cNvSpPr txBox="1">
            <a:spLocks noChangeArrowheads="1"/>
          </p:cNvSpPr>
          <p:nvPr/>
        </p:nvSpPr>
        <p:spPr bwMode="auto">
          <a:xfrm>
            <a:off x="6553200" y="30480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6" name="Text Box 28"/>
          <p:cNvSpPr txBox="1">
            <a:spLocks noChangeArrowheads="1"/>
          </p:cNvSpPr>
          <p:nvPr/>
        </p:nvSpPr>
        <p:spPr bwMode="auto">
          <a:xfrm>
            <a:off x="62484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7" name="Text Box 29"/>
          <p:cNvSpPr txBox="1">
            <a:spLocks noChangeArrowheads="1"/>
          </p:cNvSpPr>
          <p:nvPr/>
        </p:nvSpPr>
        <p:spPr bwMode="auto">
          <a:xfrm>
            <a:off x="6324600" y="1981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8" name="Text Box 30"/>
          <p:cNvSpPr txBox="1">
            <a:spLocks noChangeArrowheads="1"/>
          </p:cNvSpPr>
          <p:nvPr/>
        </p:nvSpPr>
        <p:spPr bwMode="auto">
          <a:xfrm>
            <a:off x="3810000" y="47244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59" name="Text Box 31"/>
          <p:cNvSpPr txBox="1">
            <a:spLocks noChangeArrowheads="1"/>
          </p:cNvSpPr>
          <p:nvPr/>
        </p:nvSpPr>
        <p:spPr bwMode="auto">
          <a:xfrm>
            <a:off x="2590800" y="46482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60" name="Text Box 32"/>
          <p:cNvSpPr txBox="1">
            <a:spLocks noChangeArrowheads="1"/>
          </p:cNvSpPr>
          <p:nvPr/>
        </p:nvSpPr>
        <p:spPr bwMode="auto">
          <a:xfrm>
            <a:off x="914400" y="3733800"/>
            <a:ext cx="568325" cy="665163"/>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FF"/>
                </a:solidFill>
                <a:latin typeface="Arial Black" charset="0"/>
              </a:rPr>
              <a:t>M</a:t>
            </a:r>
            <a:endParaRPr lang="en-US" smtClean="0">
              <a:solidFill>
                <a:srgbClr val="BBE0E3"/>
              </a:solidFill>
              <a:latin typeface="Arial"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8099" dir="2700000" algn="ctr" rotWithShape="0">
              <a:srgbClr val="000000">
                <a:alpha val="74997"/>
              </a:srgbClr>
            </a:outerShdw>
          </a:effectLst>
          <a:extLst>
            <a:ext uri="{909E8E84-426E-40dd-AFC4-6F175D3DCCD1}">
              <a14:hiddenFill xmlns:a14="http://schemas.microsoft.com/office/drawing/2010/main">
                <a:noFill/>
              </a14:hiddenFill>
            </a:ext>
          </a:extLst>
        </p:spPr>
        <p:txBody>
          <a:bodyPr wrap="none" anchor="ctr"/>
          <a:lstStyle/>
          <a:p>
            <a:pPr>
              <a:defRPr/>
            </a:pPr>
            <a:endParaRPr lang="en-US"/>
          </a:p>
        </p:txBody>
      </p:sp>
      <p:sp>
        <p:nvSpPr>
          <p:cNvPr id="197666" name="Oval 38"/>
          <p:cNvSpPr>
            <a:spLocks noChangeArrowheads="1"/>
          </p:cNvSpPr>
          <p:nvPr/>
        </p:nvSpPr>
        <p:spPr bwMode="auto">
          <a:xfrm rot="188795">
            <a:off x="474663" y="1504950"/>
            <a:ext cx="8002587" cy="4137025"/>
          </a:xfrm>
          <a:prstGeom prst="ellipse">
            <a:avLst/>
          </a:prstGeom>
          <a:noFill/>
          <a:ln w="76200">
            <a:solidFill>
              <a:schemeClr val="tx1"/>
            </a:solidFill>
            <a:round/>
            <a:headEnd/>
            <a:tailEnd/>
          </a:ln>
          <a:effectLst>
            <a:outerShdw blurRad="63500" dist="38099"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Lst>
        </p:spPr>
        <p:txBody>
          <a:bodyPr wrap="none" anchor="ctr"/>
          <a:lstStyle/>
          <a:p>
            <a:pPr>
              <a:defRPr/>
            </a:pPr>
            <a:endParaRPr lang="zh-CN" altLang="en-US">
              <a:solidFill>
                <a:srgbClr val="BBE0E3"/>
              </a:solidFill>
              <a:latin typeface="Arial" charset="0"/>
            </a:endParaRPr>
          </a:p>
        </p:txBody>
      </p:sp>
      <p:sp>
        <p:nvSpPr>
          <p:cNvPr id="969767" name="Text Box 39"/>
          <p:cNvSpPr txBox="1">
            <a:spLocks noChangeArrowheads="1"/>
          </p:cNvSpPr>
          <p:nvPr/>
        </p:nvSpPr>
        <p:spPr bwMode="auto">
          <a:xfrm>
            <a:off x="5618163" y="6269038"/>
            <a:ext cx="477837" cy="665162"/>
          </a:xfrm>
          <a:prstGeom prst="rect">
            <a:avLst/>
          </a:prstGeom>
          <a:noFill/>
          <a:ln>
            <a:noFill/>
          </a:ln>
          <a:effectLst>
            <a:outerShdw blurRad="63500" dist="71842"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en-US" sz="3200" b="1" smtClean="0">
                <a:solidFill>
                  <a:srgbClr val="FFFF00"/>
                </a:solidFill>
                <a:latin typeface="Arial Black" charset="0"/>
              </a:rPr>
              <a:t>S</a:t>
            </a:r>
            <a:endParaRPr lang="en-US" smtClean="0">
              <a:solidFill>
                <a:srgbClr val="FFFF00"/>
              </a:solidFill>
              <a:latin typeface="Arial"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199683" name="Rectangle 4"/>
          <p:cNvSpPr>
            <a:spLocks noChangeArrowheads="1"/>
          </p:cNvSpPr>
          <p:nvPr/>
        </p:nvSpPr>
        <p:spPr bwMode="auto">
          <a:xfrm>
            <a:off x="-152400" y="0"/>
            <a:ext cx="9372600"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4800" b="1">
                <a:solidFill>
                  <a:srgbClr val="FFFFFF"/>
                </a:solidFill>
                <a:latin typeface="SimHei" charset="0"/>
                <a:cs typeface="SimHei" charset="0"/>
              </a:rPr>
              <a:t>管教却</a:t>
            </a:r>
            <a:r>
              <a:rPr lang="zh-CN" altLang="en-US" sz="4800" b="1" u="sng">
                <a:solidFill>
                  <a:srgbClr val="FFFFFF"/>
                </a:solidFill>
                <a:latin typeface="SimHei" charset="0"/>
                <a:cs typeface="SimHei" charset="0"/>
              </a:rPr>
              <a:t>不可</a:t>
            </a:r>
          </a:p>
        </p:txBody>
      </p:sp>
      <p:pic>
        <p:nvPicPr>
          <p:cNvPr id="358403" name="Picture 1" descr="pointing-finger.jpg"/>
          <p:cNvPicPr>
            <a:picLocks noChangeAspect="1"/>
          </p:cNvPicPr>
          <p:nvPr/>
        </p:nvPicPr>
        <p:blipFill>
          <a:blip r:embed="rId3">
            <a:extLst>
              <a:ext uri="{28A0092B-C50C-407E-A947-70E740481C1C}">
                <a14:useLocalDpi xmlns:a14="http://schemas.microsoft.com/office/drawing/2010/main" val="0"/>
              </a:ext>
            </a:extLst>
          </a:blip>
          <a:srcRect b="7195"/>
          <a:stretch>
            <a:fillRect/>
          </a:stretch>
        </p:blipFill>
        <p:spPr bwMode="auto">
          <a:xfrm>
            <a:off x="-15875" y="1196975"/>
            <a:ext cx="9159875" cy="566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4"/>
          <p:cNvSpPr>
            <a:spLocks noChangeArrowheads="1"/>
          </p:cNvSpPr>
          <p:nvPr/>
        </p:nvSpPr>
        <p:spPr bwMode="auto">
          <a:xfrm rot="-928575">
            <a:off x="1398588" y="5089525"/>
            <a:ext cx="9372600" cy="1219200"/>
          </a:xfrm>
          <a:prstGeom prst="rect">
            <a:avLst/>
          </a:prstGeom>
          <a:solidFill>
            <a:srgbClr val="FF0000"/>
          </a:solidFill>
          <a:ln>
            <a:noFill/>
          </a:ln>
          <a:effectLst>
            <a:outerShdw dist="35921"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4800" b="1">
                <a:solidFill>
                  <a:srgbClr val="FFFFFF"/>
                </a:solidFill>
                <a:effectLst>
                  <a:outerShdw blurRad="38100" dist="38100" dir="2700000" algn="tl">
                    <a:srgbClr val="000000"/>
                  </a:outerShdw>
                </a:effectLst>
                <a:latin typeface="SimHei" charset="0"/>
                <a:cs typeface="SimHei" charset="0"/>
              </a:rPr>
              <a:t>逐出教会！</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7"/>
              </a:schemeClr>
            </a:outerShdw>
          </a:effectLst>
        </p:spPr>
        <p:txBody>
          <a:bodyPr/>
          <a:lstStyle/>
          <a:p>
            <a:pPr eaLnBrk="1" hangingPunct="1">
              <a:defRPr/>
            </a:pPr>
            <a:r>
              <a:rPr lang="en-US" b="1">
                <a:ea typeface="ＭＳ Ｐゴシック" charset="0"/>
              </a:rPr>
              <a:t>Sins Worthy of Discipline</a:t>
            </a:r>
            <a:endParaRPr lang="en-US">
              <a:ea typeface="ＭＳ Ｐゴシック" charset="0"/>
            </a:endParaRPr>
          </a:p>
        </p:txBody>
      </p:sp>
      <p:sp>
        <p:nvSpPr>
          <p:cNvPr id="201731" name="Rectangle 4"/>
          <p:cNvSpPr>
            <a:spLocks noChangeArrowheads="1"/>
          </p:cNvSpPr>
          <p:nvPr/>
        </p:nvSpPr>
        <p:spPr bwMode="auto">
          <a:xfrm>
            <a:off x="0" y="0"/>
            <a:ext cx="7451725" cy="1219200"/>
          </a:xfrm>
          <a:prstGeom prst="rect">
            <a:avLst/>
          </a:prstGeom>
          <a:solidFill>
            <a:schemeClr val="tx1"/>
          </a:solidFill>
          <a:ln>
            <a:noFill/>
          </a:ln>
          <a:effectLst>
            <a:outerShdw blurRad="63500" dist="38099" dir="2700000" algn="ctr" rotWithShape="0">
              <a:schemeClr val="tx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zh-CN" altLang="en-US" sz="4400">
                <a:solidFill>
                  <a:srgbClr val="FFFFFF"/>
                </a:solidFill>
                <a:latin typeface="SimHei" charset="0"/>
                <a:cs typeface="SimHei" charset="0"/>
              </a:rPr>
              <a:t>如何执行管教</a:t>
            </a:r>
          </a:p>
        </p:txBody>
      </p:sp>
      <p:sp>
        <p:nvSpPr>
          <p:cNvPr id="1131526" name="Text Box 6"/>
          <p:cNvSpPr txBox="1">
            <a:spLocks noChangeArrowheads="1"/>
          </p:cNvSpPr>
          <p:nvPr/>
        </p:nvSpPr>
        <p:spPr bwMode="auto">
          <a:xfrm>
            <a:off x="88900" y="1665288"/>
            <a:ext cx="7454900" cy="2227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2800">
                <a:solidFill>
                  <a:srgbClr val="000000"/>
                </a:solidFill>
                <a:latin typeface="SimHei" charset="0"/>
                <a:cs typeface="SimHei" charset="0"/>
              </a:rPr>
              <a:t>不要称他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她作基督徒</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向他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她传福音</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不要让他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她领圣餐</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取消他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她的教会会籍</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不让他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她在教会里事奉</a:t>
            </a:r>
          </a:p>
        </p:txBody>
      </p:sp>
      <p:sp>
        <p:nvSpPr>
          <p:cNvPr id="1131527" name="Text Box 7"/>
          <p:cNvSpPr txBox="1">
            <a:spLocks noChangeArrowheads="1"/>
          </p:cNvSpPr>
          <p:nvPr/>
        </p:nvSpPr>
        <p:spPr bwMode="auto">
          <a:xfrm>
            <a:off x="88900" y="4494213"/>
            <a:ext cx="77597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2800">
                <a:solidFill>
                  <a:srgbClr val="000000"/>
                </a:solidFill>
                <a:latin typeface="SimHei" charset="0"/>
                <a:cs typeface="SimHei" charset="0"/>
              </a:rPr>
              <a:t>要把犯淫乱的人“交给撒但 </a:t>
            </a:r>
            <a:r>
              <a:rPr lang="ja-JP" altLang="en-US" sz="2800">
                <a:solidFill>
                  <a:srgbClr val="000000"/>
                </a:solidFill>
                <a:latin typeface="SimHei" charset="0"/>
                <a:cs typeface="SimHei" charset="0"/>
              </a:rPr>
              <a:t>”</a:t>
            </a:r>
            <a:r>
              <a:rPr lang="zh-CN" altLang="en-US" sz="2800">
                <a:solidFill>
                  <a:srgbClr val="000000"/>
                </a:solidFill>
                <a:latin typeface="SimHei" charset="0"/>
                <a:cs typeface="SimHei" charset="0"/>
              </a:rPr>
              <a:t>（林前</a:t>
            </a:r>
            <a:r>
              <a:rPr lang="en-US" altLang="ja-JP" sz="2800">
                <a:solidFill>
                  <a:srgbClr val="000000"/>
                </a:solidFill>
                <a:latin typeface="SimHei" charset="0"/>
                <a:cs typeface="Arial" charset="0"/>
              </a:rPr>
              <a:t>5:5</a:t>
            </a:r>
            <a:r>
              <a:rPr lang="zh-CN" altLang="en-US" sz="2800">
                <a:solidFill>
                  <a:srgbClr val="000000"/>
                </a:solidFill>
                <a:latin typeface="SimHei" charset="0"/>
                <a:cs typeface="SimHei" charset="0"/>
              </a:rPr>
              <a:t>）</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不可与他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她吃饭（林前</a:t>
            </a:r>
            <a:r>
              <a:rPr lang="en-US" altLang="ja-JP" sz="2800">
                <a:solidFill>
                  <a:srgbClr val="000000"/>
                </a:solidFill>
                <a:latin typeface="SimHei" charset="0"/>
                <a:cs typeface="Arial" charset="0"/>
              </a:rPr>
              <a:t>5:11</a:t>
            </a:r>
            <a:r>
              <a:rPr lang="zh-CN" altLang="en-US" sz="2800">
                <a:solidFill>
                  <a:srgbClr val="000000"/>
                </a:solidFill>
                <a:latin typeface="SimHei" charset="0"/>
                <a:cs typeface="SimHei" charset="0"/>
              </a:rPr>
              <a:t>）</a:t>
            </a:r>
            <a:endParaRPr lang="en-US" altLang="ja-JP" sz="2800">
              <a:solidFill>
                <a:srgbClr val="000000"/>
              </a:solidFill>
              <a:latin typeface="SimHei" charset="0"/>
              <a:cs typeface="Arial" charset="0"/>
            </a:endParaRPr>
          </a:p>
          <a:p>
            <a:pPr>
              <a:buFontTx/>
              <a:buChar char="•"/>
            </a:pPr>
            <a:r>
              <a:rPr lang="zh-CN" altLang="en-US" sz="2800">
                <a:solidFill>
                  <a:srgbClr val="000000"/>
                </a:solidFill>
                <a:latin typeface="SimHei" charset="0"/>
                <a:cs typeface="SimHei" charset="0"/>
              </a:rPr>
              <a:t>禁止他</a:t>
            </a:r>
            <a:r>
              <a:rPr lang="en-US" altLang="zh-CN" sz="2800">
                <a:solidFill>
                  <a:srgbClr val="000000"/>
                </a:solidFill>
                <a:latin typeface="SimHei" charset="0"/>
                <a:cs typeface="Arial" charset="0"/>
              </a:rPr>
              <a:t>/</a:t>
            </a:r>
            <a:r>
              <a:rPr lang="zh-CN" altLang="en-US" sz="2800">
                <a:solidFill>
                  <a:srgbClr val="000000"/>
                </a:solidFill>
                <a:latin typeface="SimHei" charset="0"/>
                <a:cs typeface="SimHei" charset="0"/>
              </a:rPr>
              <a:t>她参加教会？</a:t>
            </a:r>
          </a:p>
        </p:txBody>
      </p:sp>
      <p:grpSp>
        <p:nvGrpSpPr>
          <p:cNvPr id="2" name="Group 12"/>
          <p:cNvGrpSpPr>
            <a:grpSpLocks/>
          </p:cNvGrpSpPr>
          <p:nvPr/>
        </p:nvGrpSpPr>
        <p:grpSpPr bwMode="auto">
          <a:xfrm>
            <a:off x="7189788" y="3771900"/>
            <a:ext cx="1314450" cy="2682875"/>
            <a:chOff x="4529" y="881"/>
            <a:chExt cx="828" cy="1690"/>
          </a:xfrm>
        </p:grpSpPr>
        <p:sp>
          <p:nvSpPr>
            <p:cNvPr id="360458"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srgbClr val="000000"/>
                </a:solidFill>
                <a:latin typeface="Arial" charset="0"/>
                <a:cs typeface="Arial" charset="0"/>
              </a:endParaRPr>
            </a:p>
          </p:txBody>
        </p:sp>
        <p:sp>
          <p:nvSpPr>
            <p:cNvPr id="360459"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更差</a:t>
              </a:r>
            </a:p>
          </p:txBody>
        </p:sp>
      </p:grpSp>
      <p:pic>
        <p:nvPicPr>
          <p:cNvPr id="360454" name="Picture 11" descr="excommunicationpuzzl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80288" y="0"/>
            <a:ext cx="1800225"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60456"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zh-CN" altLang="en-US">
                <a:solidFill>
                  <a:srgbClr val="000000"/>
                </a:solidFill>
                <a:latin typeface="Arial" charset="0"/>
                <a:cs typeface="Arial" charset="0"/>
              </a:endParaRPr>
            </a:p>
          </p:txBody>
        </p:sp>
        <p:sp>
          <p:nvSpPr>
            <p:cNvPr id="360457"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b="1">
                  <a:solidFill>
                    <a:srgbClr val="000000"/>
                  </a:solidFill>
                  <a:latin typeface="SimHei" charset="0"/>
                  <a:cs typeface="SimHei" charset="0"/>
                </a:rPr>
                <a:t>非信徒</a:t>
              </a:r>
            </a:p>
          </p:txBody>
        </p:sp>
      </p:gr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endParaRPr lang="zh-CN" altLang="en-US">
              <a:solidFill>
                <a:srgbClr val="000000"/>
              </a:solidFill>
              <a:latin typeface="Arial" charset="0"/>
            </a:endParaRPr>
          </a:p>
        </p:txBody>
      </p:sp>
      <p:sp>
        <p:nvSpPr>
          <p:cNvPr id="362498" name="Rectangle 2"/>
          <p:cNvSpPr>
            <a:spLocks noGrp="1" noChangeArrowheads="1"/>
          </p:cNvSpPr>
          <p:nvPr>
            <p:ph type="title" idx="4294967295"/>
          </p:nvPr>
        </p:nvSpPr>
        <p:spPr>
          <a:xfrm>
            <a:off x="1066800" y="381000"/>
            <a:ext cx="3360738" cy="4848225"/>
          </a:xfrm>
        </p:spPr>
        <p:txBody>
          <a:bodyPr/>
          <a:lstStyle/>
          <a:p>
            <a:pPr algn="ctr" eaLnBrk="1" hangingPunct="1"/>
            <a:r>
              <a:rPr lang="en-US" altLang="zh-CN" b="1">
                <a:latin typeface="Arial" charset="0"/>
                <a:ea typeface="MS PGothic" charset="0"/>
              </a:rPr>
              <a:t>The Point of Verses 15-17</a:t>
            </a:r>
            <a:endParaRPr lang="en-US" altLang="zh-CN">
              <a:latin typeface="Times New Roman" charset="0"/>
              <a:ea typeface="MS PGothic" charset="0"/>
            </a:endParaRPr>
          </a:p>
        </p:txBody>
      </p:sp>
      <p:pic>
        <p:nvPicPr>
          <p:cNvPr id="362499" name="Picture 1" descr="reconciliatio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57388"/>
            <a:ext cx="5478463" cy="490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701" name="Text Box 3"/>
          <p:cNvSpPr txBox="1">
            <a:spLocks noChangeArrowheads="1"/>
          </p:cNvSpPr>
          <p:nvPr/>
        </p:nvSpPr>
        <p:spPr bwMode="auto">
          <a:xfrm>
            <a:off x="4929188" y="163513"/>
            <a:ext cx="3998912" cy="6002337"/>
          </a:xfrm>
          <a:prstGeom prst="rect">
            <a:avLst/>
          </a:prstGeom>
          <a:noFill/>
          <a:ln w="9525">
            <a:noFill/>
            <a:miter lim="800000"/>
            <a:headEnd/>
            <a:tailEnd/>
          </a:ln>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sz="4800" b="1">
                <a:solidFill>
                  <a:srgbClr val="000000"/>
                </a:solidFill>
                <a:effectLst>
                  <a:outerShdw blurRad="38100" dist="38100" dir="2700000" algn="tl">
                    <a:srgbClr val="DDDDDD"/>
                  </a:outerShdw>
                </a:effectLst>
                <a:latin typeface="SimHei" charset="0"/>
                <a:cs typeface="SimHei" charset="0"/>
              </a:rPr>
              <a:t>I.</a:t>
            </a:r>
            <a:r>
              <a:rPr lang="zh-CN" altLang="en-US" sz="4800" b="1">
                <a:solidFill>
                  <a:srgbClr val="000000"/>
                </a:solidFill>
                <a:effectLst>
                  <a:outerShdw blurRad="38100" dist="38100" dir="2700000" algn="tl">
                    <a:srgbClr val="DDDDDD"/>
                  </a:outerShdw>
                </a:effectLst>
                <a:latin typeface="SimHei" charset="0"/>
                <a:cs typeface="SimHei" charset="0"/>
              </a:rPr>
              <a:t>神教导我们挽回一位</a:t>
            </a:r>
            <a:r>
              <a:rPr lang="en-US" altLang="zh-CN" sz="4800" b="1">
                <a:solidFill>
                  <a:srgbClr val="000000"/>
                </a:solidFill>
                <a:effectLst>
                  <a:outerShdw blurRad="38100" dist="38100" dir="2700000" algn="tl">
                    <a:srgbClr val="DDDDDD"/>
                  </a:outerShdw>
                </a:effectLst>
                <a:latin typeface="SimHei" charset="0"/>
                <a:cs typeface="SimHei" charset="0"/>
              </a:rPr>
              <a:t/>
            </a:r>
            <a:br>
              <a:rPr lang="en-US" altLang="zh-CN" sz="4800" b="1">
                <a:solidFill>
                  <a:srgbClr val="000000"/>
                </a:solidFill>
                <a:effectLst>
                  <a:outerShdw blurRad="38100" dist="38100" dir="2700000" algn="tl">
                    <a:srgbClr val="DDDDDD"/>
                  </a:outerShdw>
                </a:effectLst>
                <a:latin typeface="SimHei" charset="0"/>
                <a:cs typeface="SimHei" charset="0"/>
              </a:rPr>
            </a:br>
            <a:r>
              <a:rPr lang="zh-CN" altLang="en-US" sz="4800" b="1">
                <a:solidFill>
                  <a:srgbClr val="000000"/>
                </a:solidFill>
                <a:effectLst>
                  <a:outerShdw blurRad="38100" dist="38100" dir="2700000" algn="tl">
                    <a:srgbClr val="DDDDDD"/>
                  </a:outerShdw>
                </a:effectLst>
                <a:latin typeface="SimHei" charset="0"/>
                <a:cs typeface="SimHei" charset="0"/>
              </a:rPr>
              <a:t>犯罪跌倒</a:t>
            </a:r>
            <a:r>
              <a:rPr lang="en-US" altLang="zh-CN" sz="4800" b="1">
                <a:solidFill>
                  <a:srgbClr val="000000"/>
                </a:solidFill>
                <a:effectLst>
                  <a:outerShdw blurRad="38100" dist="38100" dir="2700000" algn="tl">
                    <a:srgbClr val="DDDDDD"/>
                  </a:outerShdw>
                </a:effectLst>
                <a:latin typeface="SimHei" charset="0"/>
                <a:cs typeface="SimHei" charset="0"/>
              </a:rPr>
              <a:t/>
            </a:r>
            <a:br>
              <a:rPr lang="en-US" altLang="zh-CN" sz="4800" b="1">
                <a:solidFill>
                  <a:srgbClr val="000000"/>
                </a:solidFill>
                <a:effectLst>
                  <a:outerShdw blurRad="38100" dist="38100" dir="2700000" algn="tl">
                    <a:srgbClr val="DDDDDD"/>
                  </a:outerShdw>
                </a:effectLst>
                <a:latin typeface="SimHei" charset="0"/>
                <a:cs typeface="SimHei" charset="0"/>
              </a:rPr>
            </a:br>
            <a:r>
              <a:rPr lang="zh-CN" altLang="en-US" sz="4800" b="1">
                <a:solidFill>
                  <a:srgbClr val="000000"/>
                </a:solidFill>
                <a:effectLst>
                  <a:outerShdw blurRad="38100" dist="38100" dir="2700000" algn="tl">
                    <a:srgbClr val="DDDDDD"/>
                  </a:outerShdw>
                </a:effectLst>
                <a:latin typeface="SimHei" charset="0"/>
                <a:cs typeface="SimHei" charset="0"/>
              </a:rPr>
              <a:t>的基督徒</a:t>
            </a:r>
            <a:r>
              <a:rPr lang="en-US" altLang="zh-CN" sz="4800" b="1">
                <a:solidFill>
                  <a:srgbClr val="000000"/>
                </a:solidFill>
                <a:effectLst>
                  <a:outerShdw blurRad="38100" dist="38100" dir="2700000" algn="tl">
                    <a:srgbClr val="DDDDDD"/>
                  </a:outerShdw>
                </a:effectLst>
                <a:latin typeface="SimHei" charset="0"/>
                <a:cs typeface="SimHei" charset="0"/>
              </a:rPr>
              <a:t/>
            </a:r>
            <a:br>
              <a:rPr lang="en-US" altLang="zh-CN" sz="4800" b="1">
                <a:solidFill>
                  <a:srgbClr val="000000"/>
                </a:solidFill>
                <a:effectLst>
                  <a:outerShdw blurRad="38100" dist="38100" dir="2700000" algn="tl">
                    <a:srgbClr val="DDDDDD"/>
                  </a:outerShdw>
                </a:effectLst>
                <a:latin typeface="SimHei" charset="0"/>
                <a:cs typeface="SimHei" charset="0"/>
              </a:rPr>
            </a:br>
            <a:r>
              <a:rPr lang="zh-CN" altLang="en-US" sz="4800" b="1">
                <a:solidFill>
                  <a:srgbClr val="000000"/>
                </a:solidFill>
                <a:effectLst>
                  <a:outerShdw blurRad="38100" dist="38100" dir="2700000" algn="tl">
                    <a:srgbClr val="DDDDDD"/>
                  </a:outerShdw>
                </a:effectLst>
                <a:latin typeface="SimHei" charset="0"/>
                <a:cs typeface="SimHei" charset="0"/>
              </a:rPr>
              <a:t>的方法是</a:t>
            </a:r>
            <a:r>
              <a:rPr lang="en-US" altLang="zh-CN" sz="4800" b="1">
                <a:solidFill>
                  <a:srgbClr val="000000"/>
                </a:solidFill>
                <a:effectLst>
                  <a:outerShdw blurRad="38100" dist="38100" dir="2700000" algn="tl">
                    <a:srgbClr val="DDDDDD"/>
                  </a:outerShdw>
                </a:effectLst>
                <a:latin typeface="SimHei" charset="0"/>
                <a:cs typeface="SimHei" charset="0"/>
              </a:rPr>
              <a:t/>
            </a:r>
            <a:br>
              <a:rPr lang="en-US" altLang="zh-CN" sz="4800" b="1">
                <a:solidFill>
                  <a:srgbClr val="000000"/>
                </a:solidFill>
                <a:effectLst>
                  <a:outerShdw blurRad="38100" dist="38100" dir="2700000" algn="tl">
                    <a:srgbClr val="DDDDDD"/>
                  </a:outerShdw>
                </a:effectLst>
                <a:latin typeface="SimHei" charset="0"/>
                <a:cs typeface="SimHei" charset="0"/>
              </a:rPr>
            </a:br>
            <a:r>
              <a:rPr lang="zh-CN" altLang="en-US" sz="4800" b="1">
                <a:solidFill>
                  <a:srgbClr val="000000"/>
                </a:solidFill>
                <a:effectLst>
                  <a:outerShdw blurRad="38100" dist="38100" dir="2700000" algn="tl">
                    <a:srgbClr val="DDDDDD"/>
                  </a:outerShdw>
                </a:effectLst>
                <a:latin typeface="SimHei" charset="0"/>
                <a:cs typeface="SimHei" charset="0"/>
              </a:rPr>
              <a:t>尽量</a:t>
            </a:r>
            <a:r>
              <a:rPr lang="zh-CN" altLang="en-US" sz="4800" b="1">
                <a:solidFill>
                  <a:srgbClr val="C00000"/>
                </a:solidFill>
                <a:effectLst>
                  <a:outerShdw blurRad="38100" dist="38100" dir="2700000" algn="tl">
                    <a:srgbClr val="DDDDDD"/>
                  </a:outerShdw>
                </a:effectLst>
                <a:latin typeface="SimHei" charset="0"/>
                <a:cs typeface="SimHei" charset="0"/>
              </a:rPr>
              <a:t>私底下</a:t>
            </a:r>
            <a:r>
              <a:rPr lang="en-US" altLang="zh-CN" sz="4800" b="1">
                <a:solidFill>
                  <a:srgbClr val="C00000"/>
                </a:solidFill>
                <a:effectLst>
                  <a:outerShdw blurRad="38100" dist="38100" dir="2700000" algn="tl">
                    <a:srgbClr val="DDDDDD"/>
                  </a:outerShdw>
                </a:effectLst>
                <a:latin typeface="SimHei" charset="0"/>
                <a:cs typeface="SimHei" charset="0"/>
              </a:rPr>
              <a:t/>
            </a:r>
            <a:br>
              <a:rPr lang="en-US" altLang="zh-CN" sz="4800" b="1">
                <a:solidFill>
                  <a:srgbClr val="C00000"/>
                </a:solidFill>
                <a:effectLst>
                  <a:outerShdw blurRad="38100" dist="38100" dir="2700000" algn="tl">
                    <a:srgbClr val="DDDDDD"/>
                  </a:outerShdw>
                </a:effectLst>
                <a:latin typeface="SimHei" charset="0"/>
                <a:cs typeface="SimHei" charset="0"/>
              </a:rPr>
            </a:br>
            <a:r>
              <a:rPr lang="zh-CN" altLang="en-US" sz="4800" b="1">
                <a:solidFill>
                  <a:srgbClr val="000000"/>
                </a:solidFill>
                <a:effectLst>
                  <a:outerShdw blurRad="38100" dist="38100" dir="2700000" algn="tl">
                    <a:srgbClr val="DDDDDD"/>
                  </a:outerShdw>
                </a:effectLst>
                <a:latin typeface="SimHei" charset="0"/>
                <a:cs typeface="SimHei" charset="0"/>
              </a:rPr>
              <a:t>进行</a:t>
            </a:r>
            <a:r>
              <a:rPr lang="en-US" altLang="zh-CN" sz="4800" b="1">
                <a:solidFill>
                  <a:srgbClr val="000000"/>
                </a:solidFill>
                <a:effectLst>
                  <a:outerShdw blurRad="38100" dist="38100" dir="2700000" algn="tl">
                    <a:srgbClr val="DDDDDD"/>
                  </a:outerShdw>
                </a:effectLst>
                <a:latin typeface="SimHei" charset="0"/>
                <a:cs typeface="SimHei" charset="0"/>
              </a:rPr>
              <a:t/>
            </a:r>
            <a:br>
              <a:rPr lang="en-US" altLang="zh-CN" sz="4800" b="1">
                <a:solidFill>
                  <a:srgbClr val="000000"/>
                </a:solidFill>
                <a:effectLst>
                  <a:outerShdw blurRad="38100" dist="38100" dir="2700000" algn="tl">
                    <a:srgbClr val="DDDDDD"/>
                  </a:outerShdw>
                </a:effectLst>
                <a:latin typeface="SimHei" charset="0"/>
                <a:cs typeface="SimHei" charset="0"/>
              </a:rPr>
            </a:br>
            <a:r>
              <a:rPr lang="en-US" altLang="ja-JP" sz="4800" b="1">
                <a:solidFill>
                  <a:srgbClr val="000000"/>
                </a:solidFill>
                <a:effectLst>
                  <a:outerShdw blurRad="38100" dist="38100" dir="2700000" algn="tl">
                    <a:srgbClr val="DDDDDD"/>
                  </a:outerShdw>
                </a:effectLst>
                <a:latin typeface="SimHei" charset="0"/>
                <a:cs typeface="SimHei" charset="0"/>
              </a:rPr>
              <a:t>(15-17)</a:t>
            </a:r>
            <a:r>
              <a:rPr lang="en-US" altLang="ja-JP" sz="4000" b="1">
                <a:solidFill>
                  <a:srgbClr val="000000"/>
                </a:solidFill>
                <a:effectLst>
                  <a:outerShdw blurRad="38100" dist="38100" dir="2700000" algn="tl">
                    <a:srgbClr val="DDDDDD"/>
                  </a:outerShdw>
                </a:effectLst>
                <a:latin typeface="SimHei" charset="0"/>
                <a:cs typeface="SimHei" charset="0"/>
              </a:rPr>
              <a:t> </a:t>
            </a:r>
            <a:endParaRPr lang="en-US" altLang="zh-CN" sz="4000" b="1">
              <a:solidFill>
                <a:srgbClr val="000000"/>
              </a:solidFill>
              <a:effectLst>
                <a:outerShdw blurRad="38100" dist="38100" dir="2700000" algn="tl">
                  <a:srgbClr val="DDDDDD"/>
                </a:outerShdw>
              </a:effectLst>
              <a:latin typeface="SimHei"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2"/>
          <p:cNvSpPr>
            <a:spLocks noGrp="1" noChangeArrowheads="1"/>
          </p:cNvSpPr>
          <p:nvPr>
            <p:ph type="ctrTitle"/>
          </p:nvPr>
        </p:nvSpPr>
        <p:spPr>
          <a:xfrm>
            <a:off x="0" y="152400"/>
            <a:ext cx="8077200" cy="1828800"/>
          </a:xfrm>
        </p:spPr>
        <p:txBody>
          <a:bodyPr/>
          <a:lstStyle/>
          <a:p>
            <a:pPr eaLnBrk="1" hangingPunct="1"/>
            <a:r>
              <a:rPr lang="zh-CN" altLang="en-US" sz="6000">
                <a:latin typeface="SimHei" charset="0"/>
                <a:ea typeface="MS PGothic" charset="0"/>
                <a:cs typeface="SimHei" charset="0"/>
              </a:rPr>
              <a:t>神挽回的</a:t>
            </a:r>
            <a:r>
              <a:rPr lang="en-US" altLang="zh-CN" sz="6000">
                <a:latin typeface="SimHei" charset="0"/>
                <a:ea typeface="MS PGothic" charset="0"/>
                <a:cs typeface="SimHei" charset="0"/>
              </a:rPr>
              <a:t/>
            </a:r>
            <a:br>
              <a:rPr lang="en-US" altLang="zh-CN" sz="6000">
                <a:latin typeface="SimHei" charset="0"/>
                <a:ea typeface="MS PGothic" charset="0"/>
                <a:cs typeface="SimHei" charset="0"/>
              </a:rPr>
            </a:br>
            <a:r>
              <a:rPr lang="zh-CN" altLang="en-US" sz="6000">
                <a:latin typeface="SimHei" charset="0"/>
                <a:ea typeface="MS PGothic" charset="0"/>
                <a:cs typeface="SimHei" charset="0"/>
              </a:rPr>
              <a:t>四个步骤：</a:t>
            </a:r>
          </a:p>
        </p:txBody>
      </p:sp>
      <p:sp>
        <p:nvSpPr>
          <p:cNvPr id="364546"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algn="ctr"/>
            <a:endParaRPr lang="zh-CN" altLang="en-US">
              <a:solidFill>
                <a:srgbClr val="000000"/>
              </a:solidFill>
              <a:latin typeface="Arial" charset="0"/>
            </a:endParaRPr>
          </a:p>
        </p:txBody>
      </p:sp>
      <p:sp>
        <p:nvSpPr>
          <p:cNvPr id="1075208" name="Text Box 8"/>
          <p:cNvSpPr txBox="1">
            <a:spLocks noChangeArrowheads="1"/>
          </p:cNvSpPr>
          <p:nvPr/>
        </p:nvSpPr>
        <p:spPr bwMode="auto">
          <a:xfrm>
            <a:off x="1676400" y="2947988"/>
            <a:ext cx="438150" cy="6413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600" b="1" smtClean="0">
                <a:solidFill>
                  <a:srgbClr val="FFFFFF"/>
                </a:solidFill>
                <a:effectLst>
                  <a:outerShdw blurRad="38100" dist="38100" dir="2700000" algn="tl">
                    <a:srgbClr val="DDDDDD"/>
                  </a:outerShdw>
                </a:effectLst>
              </a:rPr>
              <a:t>1</a:t>
            </a:r>
          </a:p>
        </p:txBody>
      </p:sp>
      <p:sp>
        <p:nvSpPr>
          <p:cNvPr id="1075209" name="Text Box 9"/>
          <p:cNvSpPr txBox="1">
            <a:spLocks noChangeArrowheads="1"/>
          </p:cNvSpPr>
          <p:nvPr/>
        </p:nvSpPr>
        <p:spPr bwMode="auto">
          <a:xfrm>
            <a:off x="2751138" y="2414588"/>
            <a:ext cx="933450" cy="170815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0600" b="1" smtClean="0">
                <a:solidFill>
                  <a:srgbClr val="FFFFFF"/>
                </a:solidFill>
                <a:effectLst>
                  <a:outerShdw blurRad="38100" dist="38100" dir="2700000" algn="tl">
                    <a:srgbClr val="DDDDDD"/>
                  </a:outerShdw>
                </a:effectLst>
              </a:rPr>
              <a:t>2</a:t>
            </a:r>
          </a:p>
        </p:txBody>
      </p:sp>
      <p:sp>
        <p:nvSpPr>
          <p:cNvPr id="1075211" name="Text Box 11"/>
          <p:cNvSpPr txBox="1">
            <a:spLocks noChangeArrowheads="1"/>
          </p:cNvSpPr>
          <p:nvPr/>
        </p:nvSpPr>
        <p:spPr bwMode="auto">
          <a:xfrm>
            <a:off x="4321175" y="1782763"/>
            <a:ext cx="1519238" cy="2971800"/>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18900" b="1" smtClean="0">
                <a:solidFill>
                  <a:srgbClr val="FFFFFF"/>
                </a:solidFill>
                <a:effectLst>
                  <a:outerShdw blurRad="38100" dist="38100" dir="2700000" algn="tl">
                    <a:srgbClr val="DDDDDD"/>
                  </a:outerShdw>
                </a:effectLst>
              </a:rPr>
              <a:t>3</a:t>
            </a:r>
          </a:p>
        </p:txBody>
      </p:sp>
      <p:sp>
        <p:nvSpPr>
          <p:cNvPr id="1075212" name="Text Box 12"/>
          <p:cNvSpPr txBox="1">
            <a:spLocks noChangeArrowheads="1"/>
          </p:cNvSpPr>
          <p:nvPr/>
        </p:nvSpPr>
        <p:spPr bwMode="auto">
          <a:xfrm>
            <a:off x="6477000" y="898525"/>
            <a:ext cx="2338388" cy="4740275"/>
          </a:xfrm>
          <a:prstGeom prst="rect">
            <a:avLst/>
          </a:prstGeom>
          <a:noFill/>
          <a:ln>
            <a:noFill/>
          </a:ln>
          <a:effectLst/>
          <a:extLst/>
        </p:spPr>
        <p:txBody>
          <a:bodyPr wrap="none">
            <a:spAutoFit/>
          </a:bodyPr>
          <a:lstStyle>
            <a:lvl1pPr>
              <a:defRPr sz="3200">
                <a:solidFill>
                  <a:schemeClr val="tx1"/>
                </a:solidFill>
                <a:latin typeface="Arial" charset="0"/>
                <a:ea typeface="MS PGothic" charset="0"/>
                <a:cs typeface="MS PGothic" charset="0"/>
              </a:defRPr>
            </a:lvl1pPr>
            <a:lvl2pPr>
              <a:defRPr sz="2800">
                <a:solidFill>
                  <a:schemeClr val="tx1"/>
                </a:solidFill>
                <a:latin typeface="Arial" charset="0"/>
                <a:ea typeface="MS PGothic" charset="0"/>
                <a:cs typeface="MS PGothic" charset="0"/>
              </a:defRPr>
            </a:lvl2pPr>
            <a:lvl3pPr>
              <a:defRPr sz="2400">
                <a:solidFill>
                  <a:schemeClr val="tx1"/>
                </a:solidFill>
                <a:latin typeface="Arial" charset="0"/>
                <a:ea typeface="MS PGothic" charset="0"/>
                <a:cs typeface="MS PGothic" charset="0"/>
              </a:defRPr>
            </a:lvl3pPr>
            <a:lvl4pPr>
              <a:defRPr sz="2000">
                <a:solidFill>
                  <a:schemeClr val="tx1"/>
                </a:solidFill>
                <a:latin typeface="Arial" charset="0"/>
                <a:ea typeface="MS PGothic" charset="0"/>
                <a:cs typeface="MS PGothic" charset="0"/>
              </a:defRPr>
            </a:lvl4pPr>
            <a:lvl5pPr>
              <a:defRPr sz="2000">
                <a:solidFill>
                  <a:schemeClr val="tx1"/>
                </a:solidFill>
                <a:latin typeface="Arial" charset="0"/>
                <a:ea typeface="MS PGothic" charset="0"/>
                <a:cs typeface="MS PGothic" charset="0"/>
              </a:defRPr>
            </a:lvl5pPr>
            <a:lvl6pPr eaLnBrk="0" hangingPunct="0">
              <a:defRPr sz="2000">
                <a:solidFill>
                  <a:schemeClr val="tx1"/>
                </a:solidFill>
                <a:latin typeface="Arial" charset="0"/>
                <a:ea typeface="MS PGothic" charset="0"/>
                <a:cs typeface="MS PGothic" charset="0"/>
              </a:defRPr>
            </a:lvl6pPr>
            <a:lvl7pPr eaLnBrk="0" hangingPunct="0">
              <a:defRPr sz="2000">
                <a:solidFill>
                  <a:schemeClr val="tx1"/>
                </a:solidFill>
                <a:latin typeface="Arial" charset="0"/>
                <a:ea typeface="MS PGothic" charset="0"/>
                <a:cs typeface="MS PGothic" charset="0"/>
              </a:defRPr>
            </a:lvl7pPr>
            <a:lvl8pPr eaLnBrk="0" hangingPunct="0">
              <a:defRPr sz="2000">
                <a:solidFill>
                  <a:schemeClr val="tx1"/>
                </a:solidFill>
                <a:latin typeface="Arial" charset="0"/>
                <a:ea typeface="MS PGothic" charset="0"/>
                <a:cs typeface="MS PGothic" charset="0"/>
              </a:defRPr>
            </a:lvl8pPr>
            <a:lvl9pPr eaLnBrk="0" hangingPunct="0">
              <a:defRPr sz="2000">
                <a:solidFill>
                  <a:schemeClr val="tx1"/>
                </a:solidFill>
                <a:latin typeface="Arial" charset="0"/>
                <a:ea typeface="MS PGothic" charset="0"/>
                <a:cs typeface="MS PGothic" charset="0"/>
              </a:defRPr>
            </a:lvl9pPr>
          </a:lstStyle>
          <a:p>
            <a:pPr>
              <a:defRPr/>
            </a:pPr>
            <a:r>
              <a:rPr lang="en-US" altLang="zh-CN" sz="30500" b="1" smtClean="0">
                <a:solidFill>
                  <a:srgbClr val="FFFFFF"/>
                </a:solidFill>
                <a:effectLst>
                  <a:outerShdw blurRad="38100" dist="38100" dir="2700000" algn="tl">
                    <a:srgbClr val="DDDDDD"/>
                  </a:outerShdw>
                </a:effectLst>
              </a:rPr>
              <a:t>4</a:t>
            </a:r>
          </a:p>
        </p:txBody>
      </p:sp>
      <p:sp>
        <p:nvSpPr>
          <p:cNvPr id="364551" name="Rectangle 13"/>
          <p:cNvSpPr>
            <a:spLocks noChangeArrowheads="1"/>
          </p:cNvSpPr>
          <p:nvPr/>
        </p:nvSpPr>
        <p:spPr bwMode="auto">
          <a:xfrm>
            <a:off x="0" y="5029200"/>
            <a:ext cx="80772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p>
            <a:pPr eaLnBrk="1" hangingPunct="1"/>
            <a:r>
              <a:rPr lang="en-US" altLang="zh-CN" sz="4800" b="1">
                <a:solidFill>
                  <a:srgbClr val="333399"/>
                </a:solidFill>
                <a:latin typeface="SimHei" charset="0"/>
                <a:cs typeface="SimHei" charset="0"/>
              </a:rPr>
              <a:t>…</a:t>
            </a:r>
            <a:r>
              <a:rPr lang="zh-CN" altLang="en-US" sz="4800" b="1">
                <a:solidFill>
                  <a:srgbClr val="333399"/>
                </a:solidFill>
                <a:latin typeface="SimHei" charset="0"/>
                <a:cs typeface="SimHei" charset="0"/>
              </a:rPr>
              <a:t>逐步向更多人透露</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1" descr="conflicresolution.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9167813" cy="515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7"/>
              </a:srgbClr>
            </a:outerShdw>
          </a:effectLst>
        </p:spPr>
        <p:txBody>
          <a:bodyPr/>
          <a:lstStyle/>
          <a:p>
            <a:pPr eaLnBrk="1" hangingPunct="1"/>
            <a:r>
              <a:rPr lang="zh-CN" altLang="en-US" sz="4000" b="1" i="1">
                <a:solidFill>
                  <a:schemeClr val="bg1"/>
                </a:solidFill>
                <a:latin typeface="SimHei" charset="0"/>
                <a:ea typeface="MS PGothic" charset="0"/>
                <a:cs typeface="SimHei" charset="0"/>
              </a:rPr>
              <a:t>第二个问题的答案在第</a:t>
            </a:r>
            <a:r>
              <a:rPr lang="en-US" altLang="ja-JP" sz="4000" b="1" i="1">
                <a:solidFill>
                  <a:schemeClr val="bg1"/>
                </a:solidFill>
                <a:latin typeface="SimHei" charset="0"/>
                <a:ea typeface="MS PGothic" charset="0"/>
                <a:cs typeface="SimHei" charset="0"/>
              </a:rPr>
              <a:t>18-20</a:t>
            </a:r>
            <a:r>
              <a:rPr lang="zh-CN" altLang="en-US" sz="4000" b="1" i="1">
                <a:solidFill>
                  <a:schemeClr val="bg1"/>
                </a:solidFill>
                <a:latin typeface="SimHei" charset="0"/>
                <a:ea typeface="MS PGothic" charset="0"/>
                <a:cs typeface="SimHei" charset="0"/>
              </a:rPr>
              <a:t>节：</a:t>
            </a:r>
            <a:r>
              <a:rPr lang="en-US" altLang="ja-JP" sz="4000" b="1" i="1">
                <a:solidFill>
                  <a:schemeClr val="bg1"/>
                </a:solidFill>
                <a:latin typeface="SimHei" charset="0"/>
                <a:ea typeface="MS PGothic" charset="0"/>
                <a:cs typeface="SimHei" charset="0"/>
              </a:rPr>
              <a:t/>
            </a:r>
            <a:br>
              <a:rPr lang="en-US" altLang="ja-JP" sz="4000" b="1" i="1">
                <a:solidFill>
                  <a:schemeClr val="bg1"/>
                </a:solidFill>
                <a:latin typeface="SimHei" charset="0"/>
                <a:ea typeface="MS PGothic" charset="0"/>
                <a:cs typeface="SimHei" charset="0"/>
              </a:rPr>
            </a:br>
            <a:r>
              <a:rPr lang="zh-CN" altLang="en-US" sz="4000" b="1" i="1">
                <a:solidFill>
                  <a:srgbClr val="FFFF00"/>
                </a:solidFill>
                <a:latin typeface="SimHei" charset="0"/>
                <a:ea typeface="MS PGothic" charset="0"/>
                <a:cs typeface="SimHei" charset="0"/>
              </a:rPr>
              <a:t>为何</a:t>
            </a:r>
            <a:r>
              <a:rPr lang="zh-CN" altLang="en-US" sz="4000" b="1" i="1">
                <a:solidFill>
                  <a:schemeClr val="bg1"/>
                </a:solidFill>
                <a:latin typeface="SimHei" charset="0"/>
                <a:ea typeface="MS PGothic" charset="0"/>
                <a:cs typeface="SimHei" charset="0"/>
              </a:rPr>
              <a:t>要正确地挽回犯罪跌倒的基督徒？</a:t>
            </a:r>
            <a:endParaRPr lang="zh-CN" altLang="en-US" sz="3600" b="1">
              <a:solidFill>
                <a:schemeClr val="bg1"/>
              </a:solidFill>
              <a:latin typeface="SimHei" charset="0"/>
              <a:ea typeface="MS PGothic"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1" descr="unitycooperation1-300x2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525" y="0"/>
            <a:ext cx="91535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42" name="Rectangle 2"/>
          <p:cNvSpPr>
            <a:spLocks noGrp="1" noChangeArrowheads="1"/>
          </p:cNvSpPr>
          <p:nvPr>
            <p:ph type="title" idx="4294967295"/>
          </p:nvPr>
        </p:nvSpPr>
        <p:spPr>
          <a:xfrm>
            <a:off x="2214563" y="1196975"/>
            <a:ext cx="5357812" cy="1895475"/>
          </a:xfrm>
        </p:spPr>
        <p:txBody>
          <a:bodyPr/>
          <a:lstStyle/>
          <a:p>
            <a:pPr algn="ctr" eaLnBrk="1" hangingPunct="1"/>
            <a:r>
              <a:rPr lang="zh-CN" altLang="en-US" sz="4800" b="1">
                <a:latin typeface="SimHei" charset="0"/>
                <a:ea typeface="MS PGothic" charset="0"/>
                <a:cs typeface="SimHei" charset="0"/>
              </a:rPr>
              <a:t>第</a:t>
            </a:r>
            <a:r>
              <a:rPr lang="en-US" altLang="ja-JP" sz="4800" b="1">
                <a:latin typeface="SimHei" charset="0"/>
                <a:ea typeface="MS PGothic" charset="0"/>
                <a:cs typeface="SimHei" charset="0"/>
              </a:rPr>
              <a:t>18-20</a:t>
            </a:r>
            <a:r>
              <a:rPr lang="zh-CN" altLang="en-US" sz="4800" b="1">
                <a:latin typeface="SimHei" charset="0"/>
                <a:ea typeface="MS PGothic" charset="0"/>
                <a:cs typeface="SimHei" charset="0"/>
              </a:rPr>
              <a:t>节的重点：</a:t>
            </a:r>
            <a:endParaRPr lang="zh-CN" altLang="en-US" sz="4800">
              <a:latin typeface="SimHei" charset="0"/>
              <a:ea typeface="MS PGothic" charset="0"/>
              <a:cs typeface="SimHei" charset="0"/>
            </a:endParaRPr>
          </a:p>
        </p:txBody>
      </p:sp>
      <p:sp>
        <p:nvSpPr>
          <p:cNvPr id="1078275" name="Text Box 3"/>
          <p:cNvSpPr txBox="1">
            <a:spLocks noChangeArrowheads="1"/>
          </p:cNvSpPr>
          <p:nvPr/>
        </p:nvSpPr>
        <p:spPr bwMode="auto">
          <a:xfrm>
            <a:off x="1979613" y="3578225"/>
            <a:ext cx="58324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800" b="1">
                <a:solidFill>
                  <a:srgbClr val="000000"/>
                </a:solidFill>
                <a:latin typeface="SimHei" charset="0"/>
                <a:cs typeface="SimHei" charset="0"/>
              </a:rPr>
              <a:t>II.</a:t>
            </a:r>
            <a:r>
              <a:rPr lang="zh-CN" altLang="en-US" sz="4800" b="1">
                <a:solidFill>
                  <a:srgbClr val="000000"/>
                </a:solidFill>
                <a:latin typeface="SimHei" charset="0"/>
                <a:cs typeface="SimHei" charset="0"/>
              </a:rPr>
              <a:t>教会的行动</a:t>
            </a:r>
            <a:r>
              <a:rPr lang="en-US" altLang="zh-CN" sz="4800" b="1">
                <a:solidFill>
                  <a:srgbClr val="000000"/>
                </a:solidFill>
                <a:latin typeface="SimHei" charset="0"/>
                <a:cs typeface="SimHei" charset="0"/>
              </a:rPr>
              <a:t/>
            </a:r>
            <a:br>
              <a:rPr lang="en-US" altLang="zh-CN" sz="4800" b="1">
                <a:solidFill>
                  <a:srgbClr val="000000"/>
                </a:solidFill>
                <a:latin typeface="SimHei" charset="0"/>
                <a:cs typeface="SimHei" charset="0"/>
              </a:rPr>
            </a:br>
            <a:r>
              <a:rPr lang="zh-CN" altLang="en-US" sz="4800" b="1">
                <a:solidFill>
                  <a:srgbClr val="000000"/>
                </a:solidFill>
                <a:latin typeface="SimHei" charset="0"/>
                <a:cs typeface="SimHei" charset="0"/>
              </a:rPr>
              <a:t>是神</a:t>
            </a:r>
            <a:r>
              <a:rPr lang="zh-CN" altLang="en-US" sz="4800" b="1">
                <a:solidFill>
                  <a:srgbClr val="7030A0"/>
                </a:solidFill>
                <a:latin typeface="SimHei" charset="0"/>
                <a:cs typeface="SimHei" charset="0"/>
              </a:rPr>
              <a:t>权柄</a:t>
            </a:r>
            <a:r>
              <a:rPr lang="zh-CN" altLang="en-US" sz="4800" b="1">
                <a:solidFill>
                  <a:srgbClr val="000000"/>
                </a:solidFill>
                <a:latin typeface="SimHei" charset="0"/>
                <a:cs typeface="SimHei" charset="0"/>
              </a:rPr>
              <a:t>的延伸！</a:t>
            </a:r>
            <a:r>
              <a:rPr lang="en-US" altLang="ja-JP" b="1">
                <a:solidFill>
                  <a:srgbClr val="000000"/>
                </a:solidFill>
                <a:latin typeface="SimHei" charset="0"/>
                <a:cs typeface="SimHei" charset="0"/>
              </a:rPr>
              <a:t> </a:t>
            </a:r>
            <a:endParaRPr lang="zh-CN" altLang="en-US" b="1">
              <a:solidFill>
                <a:srgbClr val="000000"/>
              </a:solidFill>
              <a:latin typeface="SimHei"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1" descr="relationships on beach.jpg"/>
          <p:cNvPicPr>
            <a:picLocks noChangeAspect="1"/>
          </p:cNvPicPr>
          <p:nvPr/>
        </p:nvPicPr>
        <p:blipFill>
          <a:blip r:embed="rId4">
            <a:extLst>
              <a:ext uri="{28A0092B-C50C-407E-A947-70E740481C1C}">
                <a14:useLocalDpi xmlns:a14="http://schemas.microsoft.com/office/drawing/2010/main" val="0"/>
              </a:ext>
            </a:extLst>
          </a:blip>
          <a:srcRect r="10922"/>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Rectangle 4"/>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a:solidFill>
                  <a:schemeClr val="bg1"/>
                </a:solidFill>
                <a:latin typeface="SimHei" charset="0"/>
                <a:ea typeface="MS PGothic" charset="0"/>
                <a:cs typeface="SimHei" charset="0"/>
              </a:rPr>
              <a:t>为何要执行处分</a:t>
            </a:r>
            <a:r>
              <a:rPr lang="en-US" altLang="ja-JP" sz="6600" b="1">
                <a:solidFill>
                  <a:schemeClr val="bg1"/>
                </a:solidFill>
                <a:latin typeface="SimHei" charset="0"/>
                <a:ea typeface="MS PGothic" charset="0"/>
                <a:cs typeface="SimHei" charset="0"/>
              </a:rPr>
              <a:t>? </a:t>
            </a:r>
            <a:r>
              <a:rPr lang="en-US" altLang="ja-JP" sz="6000" b="1">
                <a:solidFill>
                  <a:schemeClr val="bg1"/>
                </a:solidFill>
                <a:latin typeface="SimHei" charset="0"/>
                <a:ea typeface="MS PGothic" charset="0"/>
                <a:cs typeface="SimHei" charset="0"/>
              </a:rPr>
              <a:t> </a:t>
            </a:r>
            <a:br>
              <a:rPr lang="en-US" altLang="ja-JP" sz="6000" b="1">
                <a:solidFill>
                  <a:schemeClr val="bg1"/>
                </a:solidFill>
                <a:latin typeface="SimHei" charset="0"/>
                <a:ea typeface="MS PGothic" charset="0"/>
                <a:cs typeface="SimHei" charset="0"/>
              </a:rPr>
            </a:br>
            <a:r>
              <a:rPr lang="zh-CN" altLang="en-US" b="1">
                <a:solidFill>
                  <a:schemeClr val="bg1"/>
                </a:solidFill>
                <a:latin typeface="SimHei" charset="0"/>
                <a:ea typeface="MS PGothic" charset="0"/>
                <a:cs typeface="SimHei" charset="0"/>
              </a:rPr>
              <a:t>当我们尝试挽回</a:t>
            </a:r>
            <a:r>
              <a:rPr lang="en-US" altLang="ja-JP" b="1">
                <a:solidFill>
                  <a:schemeClr val="bg1"/>
                </a:solidFill>
                <a:latin typeface="SimHei" charset="0"/>
                <a:ea typeface="MS PGothic" charset="0"/>
                <a:cs typeface="SimHei" charset="0"/>
              </a:rPr>
              <a:t>…</a:t>
            </a:r>
            <a:endParaRPr lang="en-US" altLang="zh-CN" b="1">
              <a:solidFill>
                <a:schemeClr val="bg1"/>
              </a:solidFill>
              <a:latin typeface="SimHei" charset="0"/>
              <a:ea typeface="MS PGothic" charset="0"/>
              <a:cs typeface="SimHei" charset="0"/>
            </a:endParaRPr>
          </a:p>
        </p:txBody>
      </p:sp>
      <p:sp>
        <p:nvSpPr>
          <p:cNvPr id="45062" name="Text Box 6"/>
          <p:cNvSpPr txBox="1">
            <a:spLocks noChangeArrowheads="1"/>
          </p:cNvSpPr>
          <p:nvPr/>
        </p:nvSpPr>
        <p:spPr bwMode="auto">
          <a:xfrm>
            <a:off x="-152400" y="2438400"/>
            <a:ext cx="3733800" cy="2586038"/>
          </a:xfrm>
          <a:prstGeom prst="rect">
            <a:avLst/>
          </a:prstGeom>
          <a:noFill/>
          <a:ln>
            <a:noFill/>
          </a:ln>
          <a:effectLs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5400" b="1">
                <a:solidFill>
                  <a:srgbClr val="FFFFFF"/>
                </a:solidFill>
                <a:effectLst>
                  <a:outerShdw blurRad="38100" dist="38100" dir="2700000" algn="tl">
                    <a:srgbClr val="DDDDDD"/>
                  </a:outerShdw>
                </a:effectLst>
                <a:latin typeface="SimHei" charset="0"/>
                <a:cs typeface="SimHei" charset="0"/>
              </a:rPr>
              <a:t>我们代</a:t>
            </a:r>
            <a:r>
              <a:rPr lang="zh-CN" altLang="en-US" sz="5400" b="1">
                <a:solidFill>
                  <a:srgbClr val="FFFF00"/>
                </a:solidFill>
                <a:effectLst>
                  <a:outerShdw blurRad="38100" dist="38100" dir="2700000" algn="tl">
                    <a:srgbClr val="DDDDDD"/>
                  </a:outerShdw>
                </a:effectLst>
                <a:latin typeface="SimHei" charset="0"/>
                <a:cs typeface="SimHei" charset="0"/>
              </a:rPr>
              <a:t>父</a:t>
            </a:r>
            <a:r>
              <a:rPr lang="en-US" altLang="zh-CN" sz="5400" b="1">
                <a:solidFill>
                  <a:srgbClr val="FFFF00"/>
                </a:solidFill>
                <a:effectLst>
                  <a:outerShdw blurRad="38100" dist="38100" dir="2700000" algn="tl">
                    <a:srgbClr val="DDDDDD"/>
                  </a:outerShdw>
                </a:effectLst>
                <a:latin typeface="SimHei" charset="0"/>
                <a:cs typeface="Arial" charset="0"/>
              </a:rPr>
              <a:t/>
            </a:r>
            <a:br>
              <a:rPr lang="en-US" altLang="zh-CN" sz="5400" b="1">
                <a:solidFill>
                  <a:srgbClr val="FFFF00"/>
                </a:solidFill>
                <a:effectLst>
                  <a:outerShdw blurRad="38100" dist="38100" dir="2700000" algn="tl">
                    <a:srgbClr val="DDDDDD"/>
                  </a:outerShdw>
                </a:effectLst>
                <a:latin typeface="SimHei" charset="0"/>
                <a:cs typeface="Arial" charset="0"/>
              </a:rPr>
            </a:br>
            <a:r>
              <a:rPr lang="zh-CN" altLang="en-US" sz="5400" b="1">
                <a:solidFill>
                  <a:srgbClr val="FFFFFF"/>
                </a:solidFill>
                <a:effectLst>
                  <a:outerShdw blurRad="38100" dist="38100" dir="2700000" algn="tl">
                    <a:srgbClr val="DDDDDD"/>
                  </a:outerShdw>
                </a:effectLst>
                <a:latin typeface="SimHei" charset="0"/>
                <a:cs typeface="SimHei" charset="0"/>
              </a:rPr>
              <a:t>执行</a:t>
            </a:r>
            <a:r>
              <a:rPr lang="en-US" altLang="ja-JP" sz="5400" b="1">
                <a:solidFill>
                  <a:srgbClr val="FFFFFF"/>
                </a:solidFill>
                <a:effectLst>
                  <a:outerShdw blurRad="38100" dist="38100" dir="2700000" algn="tl">
                    <a:srgbClr val="DDDDDD"/>
                  </a:outerShdw>
                </a:effectLst>
                <a:latin typeface="SimHei" charset="0"/>
                <a:cs typeface="Arial" charset="0"/>
              </a:rPr>
              <a:t/>
            </a:r>
            <a:br>
              <a:rPr lang="en-US" altLang="ja-JP" sz="5400" b="1">
                <a:solidFill>
                  <a:srgbClr val="FFFFFF"/>
                </a:solidFill>
                <a:effectLst>
                  <a:outerShdw blurRad="38100" dist="38100" dir="2700000" algn="tl">
                    <a:srgbClr val="DDDDDD"/>
                  </a:outerShdw>
                </a:effectLst>
                <a:latin typeface="SimHei" charset="0"/>
                <a:cs typeface="Arial" charset="0"/>
              </a:rPr>
            </a:br>
            <a:r>
              <a:rPr lang="en-US" altLang="ja-JP" sz="5400" b="1">
                <a:solidFill>
                  <a:srgbClr val="FFFFFF"/>
                </a:solidFill>
                <a:effectLst>
                  <a:outerShdw blurRad="38100" dist="38100" dir="2700000" algn="tl">
                    <a:srgbClr val="DDDDDD"/>
                  </a:outerShdw>
                </a:effectLst>
                <a:latin typeface="SimHei" charset="0"/>
                <a:cs typeface="Arial" charset="0"/>
              </a:rPr>
              <a:t>(18-19)</a:t>
            </a:r>
            <a:endParaRPr lang="en-US" altLang="zh-CN" sz="5400" b="1">
              <a:solidFill>
                <a:srgbClr val="FFFFFF"/>
              </a:solidFill>
              <a:effectLst>
                <a:outerShdw blurRad="38100" dist="38100" dir="2700000" algn="tl">
                  <a:srgbClr val="DDDDDD"/>
                </a:outerShdw>
              </a:effectLst>
              <a:latin typeface="SimHei" charset="0"/>
              <a:cs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62">
                                            <p:txEl>
                                              <p:pRg st="0" end="0"/>
                                            </p:txEl>
                                          </p:spTgt>
                                        </p:tgtEl>
                                        <p:attrNameLst>
                                          <p:attrName>style.visibility</p:attrName>
                                        </p:attrNameLst>
                                      </p:cBhvr>
                                      <p:to>
                                        <p:strVal val="visible"/>
                                      </p:to>
                                    </p:set>
                                    <p:anim calcmode="lin" valueType="num">
                                      <p:cBhvr additive="base">
                                        <p:cTn id="7" dur="500" fill="hold"/>
                                        <p:tgtEl>
                                          <p:spTgt spid="4506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6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01" name="Picture 5" descr="bible0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698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chemeClr val="bg2"/>
          </a:solidFill>
        </p:spPr>
        <p:txBody>
          <a:bodyPr/>
          <a:lstStyle/>
          <a:p>
            <a:r>
              <a:rPr lang="en-US" altLang="zh-CN">
                <a:solidFill>
                  <a:srgbClr val="FFFFFF"/>
                </a:solidFill>
                <a:effectLst>
                  <a:outerShdw blurRad="38100" dist="38100" dir="2700000" algn="tl">
                    <a:srgbClr val="000000"/>
                  </a:outerShdw>
                </a:effectLst>
                <a:latin typeface="SimHei" charset="0"/>
                <a:ea typeface="MS PGothic" charset="0"/>
                <a:cs typeface="SimHei" charset="0"/>
              </a:rPr>
              <a:t>1.  </a:t>
            </a:r>
            <a:r>
              <a:rPr lang="zh-CN" altLang="en-US">
                <a:solidFill>
                  <a:srgbClr val="FFFFFF"/>
                </a:solidFill>
                <a:effectLst>
                  <a:outerShdw blurRad="38100" dist="38100" dir="2700000" algn="tl">
                    <a:srgbClr val="000000"/>
                  </a:outerShdw>
                </a:effectLst>
                <a:latin typeface="SimHei" charset="0"/>
                <a:ea typeface="MS PGothic" charset="0"/>
                <a:cs typeface="SimHei" charset="0"/>
              </a:rPr>
              <a:t>研读经文</a:t>
            </a:r>
          </a:p>
        </p:txBody>
      </p:sp>
      <p:sp>
        <p:nvSpPr>
          <p:cNvPr id="3" name="Title 1"/>
          <p:cNvSpPr txBox="1">
            <a:spLocks/>
          </p:cNvSpPr>
          <p:nvPr/>
        </p:nvSpPr>
        <p:spPr bwMode="auto">
          <a:xfrm>
            <a:off x="1447800" y="1846263"/>
            <a:ext cx="7086600" cy="3886200"/>
          </a:xfrm>
          <a:prstGeom prst="rect">
            <a:avLst/>
          </a:prstGeom>
          <a:noFill/>
          <a:ln w="9525">
            <a:noFill/>
            <a:miter lim="800000"/>
            <a:headEnd/>
            <a:tailEnd/>
          </a:ln>
        </p:spPr>
        <p:txBody>
          <a:bodyPr anchor="ctr"/>
          <a:lstStyle>
            <a:lvl1pPr marL="450850" indent="-4508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sz="3200" b="1">
                <a:solidFill>
                  <a:srgbClr val="FFFFFF"/>
                </a:solidFill>
                <a:effectLst>
                  <a:outerShdw blurRad="38100" dist="38100" dir="2700000" algn="tl">
                    <a:srgbClr val="000000"/>
                  </a:outerShdw>
                </a:effectLst>
                <a:latin typeface="SimHei" charset="0"/>
                <a:cs typeface="SimHei" charset="0"/>
              </a:rPr>
              <a:t>a.	</a:t>
            </a:r>
            <a:r>
              <a:rPr lang="zh-CN" altLang="en-US" sz="3200" b="1">
                <a:solidFill>
                  <a:srgbClr val="FFFFFF"/>
                </a:solidFill>
                <a:effectLst>
                  <a:outerShdw blurRad="38100" dist="38100" dir="2700000" algn="tl">
                    <a:srgbClr val="000000"/>
                  </a:outerShdw>
                </a:effectLst>
                <a:latin typeface="SimHei" charset="0"/>
                <a:cs typeface="SimHei" charset="0"/>
              </a:rPr>
              <a:t>在周二前选择好经文，</a:t>
            </a:r>
            <a:r>
              <a:rPr lang="en-US" altLang="zh-CN" sz="3200" b="1">
                <a:solidFill>
                  <a:srgbClr val="FFFFFF"/>
                </a:solidFill>
                <a:effectLst>
                  <a:outerShdw blurRad="38100" dist="38100" dir="2700000" algn="tl">
                    <a:srgbClr val="000000"/>
                  </a:outerShdw>
                </a:effectLst>
                <a:latin typeface="SimHei" charset="0"/>
                <a:cs typeface="Arial" charset="0"/>
              </a:rPr>
              <a:t/>
            </a:r>
            <a:br>
              <a:rPr lang="en-US" altLang="zh-CN" sz="3200" b="1">
                <a:solidFill>
                  <a:srgbClr val="FFFFFF"/>
                </a:solidFill>
                <a:effectLst>
                  <a:outerShdw blurRad="38100" dist="38100" dir="2700000" algn="tl">
                    <a:srgbClr val="000000"/>
                  </a:outerShdw>
                </a:effectLst>
                <a:latin typeface="SimHei" charset="0"/>
                <a:cs typeface="Arial" charset="0"/>
              </a:rPr>
            </a:br>
            <a:r>
              <a:rPr lang="zh-CN" altLang="en-US" sz="3200" b="1">
                <a:solidFill>
                  <a:srgbClr val="FFFFFF"/>
                </a:solidFill>
                <a:effectLst>
                  <a:outerShdw blurRad="38100" dist="38100" dir="2700000" algn="tl">
                    <a:srgbClr val="000000"/>
                  </a:outerShdw>
                </a:effectLst>
                <a:latin typeface="SimHei" charset="0"/>
                <a:cs typeface="SimHei" charset="0"/>
              </a:rPr>
              <a:t>经文不要太长。</a:t>
            </a:r>
            <a:endParaRPr lang="en-US" altLang="ja-JP" sz="3200" b="1">
              <a:solidFill>
                <a:srgbClr val="FFFFFF"/>
              </a:solidFill>
              <a:effectLst>
                <a:outerShdw blurRad="38100" dist="38100" dir="2700000" algn="tl">
                  <a:srgbClr val="000000"/>
                </a:outerShdw>
              </a:effectLst>
              <a:latin typeface="SimHei" charset="0"/>
              <a:cs typeface="Arial" charset="0"/>
            </a:endParaRPr>
          </a:p>
          <a:p>
            <a:pPr>
              <a:lnSpc>
                <a:spcPct val="90000"/>
              </a:lnSpc>
            </a:pPr>
            <a:r>
              <a:rPr lang="zh-CN" altLang="en-US" sz="3200" b="1">
                <a:solidFill>
                  <a:srgbClr val="FFFFFF"/>
                </a:solidFill>
                <a:effectLst>
                  <a:outerShdw blurRad="38100" dist="38100" dir="2700000" algn="tl">
                    <a:srgbClr val="000000"/>
                  </a:outerShdw>
                </a:effectLst>
                <a:latin typeface="SimHei" charset="0"/>
                <a:cs typeface="Arial" charset="0"/>
              </a:rPr>
              <a:t> </a:t>
            </a:r>
          </a:p>
          <a:p>
            <a:pPr>
              <a:lnSpc>
                <a:spcPct val="90000"/>
              </a:lnSpc>
            </a:pPr>
            <a:r>
              <a:rPr lang="en-US" altLang="zh-CN" sz="3200" b="1">
                <a:solidFill>
                  <a:srgbClr val="FFFFFF"/>
                </a:solidFill>
                <a:effectLst>
                  <a:outerShdw blurRad="38100" dist="38100" dir="2700000" algn="tl">
                    <a:srgbClr val="000000"/>
                  </a:outerShdw>
                </a:effectLst>
                <a:latin typeface="SimHei" charset="0"/>
                <a:cs typeface="Arial" charset="0"/>
              </a:rPr>
              <a:t>b.	</a:t>
            </a:r>
            <a:r>
              <a:rPr lang="zh-CN" altLang="en-US" sz="3200" b="1">
                <a:solidFill>
                  <a:srgbClr val="FFFFFF"/>
                </a:solidFill>
                <a:effectLst>
                  <a:outerShdw blurRad="38100" dist="38100" dir="2700000" algn="tl">
                    <a:srgbClr val="000000"/>
                  </a:outerShdw>
                </a:effectLst>
                <a:latin typeface="SimHei" charset="0"/>
                <a:cs typeface="SimHei" charset="0"/>
              </a:rPr>
              <a:t>作解经工作，</a:t>
            </a:r>
            <a:r>
              <a:rPr lang="en-US" altLang="zh-CN" sz="3200" b="1">
                <a:solidFill>
                  <a:srgbClr val="FFFFFF"/>
                </a:solidFill>
                <a:effectLst>
                  <a:outerShdw blurRad="38100" dist="38100" dir="2700000" algn="tl">
                    <a:srgbClr val="000000"/>
                  </a:outerShdw>
                </a:effectLst>
                <a:latin typeface="SimHei" charset="0"/>
                <a:cs typeface="Arial" charset="0"/>
              </a:rPr>
              <a:t/>
            </a:r>
            <a:br>
              <a:rPr lang="en-US" altLang="zh-CN" sz="3200" b="1">
                <a:solidFill>
                  <a:srgbClr val="FFFFFF"/>
                </a:solidFill>
                <a:effectLst>
                  <a:outerShdw blurRad="38100" dist="38100" dir="2700000" algn="tl">
                    <a:srgbClr val="000000"/>
                  </a:outerShdw>
                </a:effectLst>
                <a:latin typeface="SimHei" charset="0"/>
                <a:cs typeface="Arial" charset="0"/>
              </a:rPr>
            </a:br>
            <a:r>
              <a:rPr lang="zh-CN" altLang="en-US" sz="3200" b="1">
                <a:solidFill>
                  <a:srgbClr val="FFFFFF"/>
                </a:solidFill>
                <a:effectLst>
                  <a:outerShdw blurRad="38100" dist="38100" dir="2700000" algn="tl">
                    <a:srgbClr val="000000"/>
                  </a:outerShdw>
                </a:effectLst>
                <a:latin typeface="SimHei" charset="0"/>
                <a:cs typeface="SimHei" charset="0"/>
              </a:rPr>
              <a:t>收集资料和笔记。</a:t>
            </a:r>
          </a:p>
        </p:txBody>
      </p:sp>
      <p:sp>
        <p:nvSpPr>
          <p:cNvPr id="307204"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27</a:t>
            </a:r>
            <a:endParaRPr lang="en-US" altLang="zh-CN">
              <a:solidFill>
                <a:srgbClr val="FFFFFF"/>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2738" name="Rectangle 3"/>
          <p:cNvSpPr>
            <a:spLocks noChangeArrowheads="1"/>
          </p:cNvSpPr>
          <p:nvPr/>
        </p:nvSpPr>
        <p:spPr bwMode="auto">
          <a:xfrm>
            <a:off x="0" y="1524000"/>
            <a:ext cx="464820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zh-CN" sz="3600" b="1">
                <a:solidFill>
                  <a:srgbClr val="FFFFFF"/>
                </a:solidFill>
                <a:latin typeface="Arial" charset="0"/>
                <a:cs typeface="Arial" charset="0"/>
              </a:rPr>
              <a:t>NIV </a:t>
            </a:r>
            <a:r>
              <a:rPr lang="ja-JP" altLang="en-US" sz="3600" b="1">
                <a:solidFill>
                  <a:srgbClr val="FFFFFF"/>
                </a:solidFill>
                <a:latin typeface="Arial" charset="0"/>
                <a:cs typeface="Arial" charset="0"/>
              </a:rPr>
              <a:t>“</a:t>
            </a:r>
            <a:r>
              <a:rPr lang="en-US" altLang="ja-JP" sz="3600" b="1">
                <a:solidFill>
                  <a:srgbClr val="FFFFFF"/>
                </a:solidFill>
                <a:latin typeface="Arial" charset="0"/>
                <a:cs typeface="Arial" charset="0"/>
              </a:rPr>
              <a:t>I tell you the truth, whatever you bind on earth </a:t>
            </a:r>
            <a:br>
              <a:rPr lang="en-US" altLang="ja-JP" sz="3600" b="1">
                <a:solidFill>
                  <a:srgbClr val="FFFFFF"/>
                </a:solidFill>
                <a:latin typeface="Arial" charset="0"/>
                <a:cs typeface="Arial" charset="0"/>
              </a:rPr>
            </a:br>
            <a:r>
              <a:rPr lang="en-US" altLang="ja-JP" sz="3600" b="1">
                <a:solidFill>
                  <a:srgbClr val="FFFF43"/>
                </a:solidFill>
                <a:latin typeface="Arial" charset="0"/>
                <a:cs typeface="Arial" charset="0"/>
              </a:rPr>
              <a:t>will be</a:t>
            </a:r>
            <a:r>
              <a:rPr lang="en-US" altLang="ja-JP" sz="3600" b="1">
                <a:solidFill>
                  <a:srgbClr val="FFFFFF"/>
                </a:solidFill>
                <a:latin typeface="Arial" charset="0"/>
                <a:cs typeface="Arial" charset="0"/>
              </a:rPr>
              <a:t> </a:t>
            </a:r>
            <a:r>
              <a:rPr lang="en-US" altLang="ja-JP" sz="3600" b="1">
                <a:solidFill>
                  <a:srgbClr val="FFA9EE"/>
                </a:solidFill>
                <a:latin typeface="Arial" charset="0"/>
                <a:cs typeface="Arial" charset="0"/>
              </a:rPr>
              <a:t>{or have been}</a:t>
            </a:r>
            <a:r>
              <a:rPr lang="en-US" altLang="ja-JP" sz="3600" b="1">
                <a:solidFill>
                  <a:srgbClr val="FFFFFF"/>
                </a:solidFill>
                <a:latin typeface="Arial" charset="0"/>
                <a:cs typeface="Arial" charset="0"/>
              </a:rPr>
              <a:t> bound in heaven, and whatever you loose on earth </a:t>
            </a:r>
            <a:r>
              <a:rPr lang="en-US" altLang="ja-JP" sz="3600" b="1">
                <a:solidFill>
                  <a:srgbClr val="FFFF43"/>
                </a:solidFill>
                <a:latin typeface="Arial" charset="0"/>
                <a:cs typeface="Arial" charset="0"/>
              </a:rPr>
              <a:t>will be</a:t>
            </a:r>
            <a:r>
              <a:rPr lang="en-US" altLang="ja-JP" sz="3600" b="1">
                <a:solidFill>
                  <a:srgbClr val="FFFFFF"/>
                </a:solidFill>
                <a:latin typeface="Arial" charset="0"/>
                <a:cs typeface="Arial" charset="0"/>
              </a:rPr>
              <a:t> </a:t>
            </a:r>
            <a:r>
              <a:rPr lang="en-US" altLang="ja-JP" sz="3600" b="1">
                <a:solidFill>
                  <a:srgbClr val="FFA9EE"/>
                </a:solidFill>
                <a:latin typeface="Arial" charset="0"/>
                <a:cs typeface="Arial" charset="0"/>
              </a:rPr>
              <a:t>{or have been}</a:t>
            </a:r>
            <a:r>
              <a:rPr lang="en-US" altLang="ja-JP" sz="3600" b="1">
                <a:solidFill>
                  <a:srgbClr val="FFFFFF"/>
                </a:solidFill>
                <a:latin typeface="Arial" charset="0"/>
                <a:cs typeface="Arial" charset="0"/>
              </a:rPr>
              <a:t> loosed in heaven.</a:t>
            </a:r>
            <a:r>
              <a:rPr lang="ja-JP" altLang="en-US" sz="3600" b="1">
                <a:solidFill>
                  <a:srgbClr val="FFFFFF"/>
                </a:solidFill>
                <a:latin typeface="Arial" charset="0"/>
                <a:cs typeface="Arial" charset="0"/>
              </a:rPr>
              <a:t>”</a:t>
            </a:r>
            <a:endParaRPr lang="en-US" altLang="zh-CN" sz="4400" b="1">
              <a:solidFill>
                <a:srgbClr val="000000"/>
              </a:solidFill>
              <a:latin typeface="Arial" charset="0"/>
              <a:cs typeface="Arial" charset="0"/>
            </a:endParaRPr>
          </a:p>
        </p:txBody>
      </p:sp>
      <p:sp>
        <p:nvSpPr>
          <p:cNvPr id="372739" name="Rectangle 2"/>
          <p:cNvSpPr>
            <a:spLocks noGrp="1" noChangeArrowheads="1"/>
          </p:cNvSpPr>
          <p:nvPr>
            <p:ph type="title"/>
          </p:nvPr>
        </p:nvSpPr>
        <p:spPr/>
        <p:txBody>
          <a:bodyPr/>
          <a:lstStyle/>
          <a:p>
            <a:pPr eaLnBrk="1" hangingPunct="1"/>
            <a:r>
              <a:rPr lang="en-US" altLang="zh-CN" b="1">
                <a:latin typeface="Arial" charset="0"/>
                <a:ea typeface="MS PGothic" charset="0"/>
              </a:rPr>
              <a:t>A Better Translation…</a:t>
            </a:r>
            <a:endParaRPr lang="en-US" altLang="zh-CN">
              <a:latin typeface="Arial" charset="0"/>
              <a:ea typeface="MS PGothic" charset="0"/>
            </a:endParaRPr>
          </a:p>
        </p:txBody>
      </p:sp>
      <p:sp>
        <p:nvSpPr>
          <p:cNvPr id="1053700" name="Rectangle 4"/>
          <p:cNvSpPr>
            <a:spLocks noChangeArrowheads="1"/>
          </p:cNvSpPr>
          <p:nvPr/>
        </p:nvSpPr>
        <p:spPr bwMode="auto">
          <a:xfrm>
            <a:off x="0" y="0"/>
            <a:ext cx="9144000" cy="914400"/>
          </a:xfrm>
          <a:prstGeom prst="rect">
            <a:avLst/>
          </a:prstGeom>
          <a:solidFill>
            <a:schemeClr val="accent2"/>
          </a:solidFill>
          <a:ln>
            <a:noFill/>
          </a:ln>
          <a:effectLst/>
          <a:extLst/>
        </p:spPr>
        <p:txBody>
          <a:bodyPr anchor="ctr"/>
          <a:lstStyle/>
          <a:p>
            <a:pPr algn="ctr" eaLnBrk="1" hangingPunct="1"/>
            <a:r>
              <a:rPr lang="en-US" altLang="zh-CN" sz="4400" b="1">
                <a:solidFill>
                  <a:srgbClr val="FFFFFF"/>
                </a:solidFill>
                <a:effectLst>
                  <a:outerShdw blurRad="38100" dist="38100" dir="2700000" algn="tl">
                    <a:srgbClr val="000000"/>
                  </a:outerShdw>
                </a:effectLst>
                <a:latin typeface="Arial" charset="0"/>
                <a:cs typeface="Arial" charset="0"/>
              </a:rPr>
              <a:t>NAU </a:t>
            </a:r>
            <a:r>
              <a:rPr lang="zh-CN" altLang="en-US" sz="4400" b="1">
                <a:solidFill>
                  <a:srgbClr val="FFFFFF"/>
                </a:solidFill>
                <a:effectLst>
                  <a:outerShdw blurRad="38100" dist="38100" dir="2700000" algn="tl">
                    <a:srgbClr val="000000"/>
                  </a:outerShdw>
                </a:effectLst>
                <a:latin typeface="SimHei" charset="0"/>
                <a:cs typeface="SimHei" charset="0"/>
              </a:rPr>
              <a:t>是更好的翻译</a:t>
            </a:r>
            <a:endParaRPr lang="zh-CN" altLang="en-US" sz="4400">
              <a:solidFill>
                <a:srgbClr val="000000"/>
              </a:solidFill>
              <a:latin typeface="SimHei" charset="0"/>
              <a:cs typeface="SimHei" charset="0"/>
            </a:endParaRPr>
          </a:p>
        </p:txBody>
      </p:sp>
      <p:sp>
        <p:nvSpPr>
          <p:cNvPr id="1053701" name="Rectangle 5"/>
          <p:cNvSpPr>
            <a:spLocks noChangeArrowheads="1"/>
          </p:cNvSpPr>
          <p:nvPr/>
        </p:nvSpPr>
        <p:spPr bwMode="auto">
          <a:xfrm>
            <a:off x="4800600" y="1409700"/>
            <a:ext cx="42672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altLang="zh-CN" sz="3600" b="1">
                <a:solidFill>
                  <a:srgbClr val="FFFFFF"/>
                </a:solidFill>
                <a:latin typeface="Arial" charset="0"/>
                <a:cs typeface="Arial" charset="0"/>
              </a:rPr>
              <a:t>NAU </a:t>
            </a:r>
            <a:r>
              <a:rPr lang="ja-JP" altLang="en-US" sz="3600" b="1">
                <a:solidFill>
                  <a:srgbClr val="FFFFFF"/>
                </a:solidFill>
                <a:latin typeface="Arial" charset="0"/>
                <a:cs typeface="Arial" charset="0"/>
              </a:rPr>
              <a:t>“</a:t>
            </a:r>
            <a:r>
              <a:rPr lang="en-US" altLang="ja-JP" sz="3600" b="1">
                <a:solidFill>
                  <a:srgbClr val="FFFFFF"/>
                </a:solidFill>
                <a:latin typeface="Arial" charset="0"/>
                <a:cs typeface="Arial" charset="0"/>
              </a:rPr>
              <a:t>Truly I say to you, whatever you bind on earth </a:t>
            </a:r>
            <a:r>
              <a:rPr lang="en-US" altLang="ja-JP" sz="3600" b="1">
                <a:solidFill>
                  <a:srgbClr val="FFFF43"/>
                </a:solidFill>
                <a:latin typeface="Arial" charset="0"/>
                <a:cs typeface="Arial" charset="0"/>
              </a:rPr>
              <a:t>shall have been</a:t>
            </a:r>
            <a:r>
              <a:rPr lang="en-US" altLang="ja-JP" sz="3600" b="1">
                <a:solidFill>
                  <a:srgbClr val="FFFFFF"/>
                </a:solidFill>
                <a:latin typeface="Arial" charset="0"/>
                <a:cs typeface="Arial" charset="0"/>
              </a:rPr>
              <a:t> bound in heaven; and whatever you loose on earth </a:t>
            </a:r>
            <a:r>
              <a:rPr lang="en-US" altLang="ja-JP" sz="3600" b="1">
                <a:solidFill>
                  <a:srgbClr val="FFFF43"/>
                </a:solidFill>
                <a:latin typeface="Arial" charset="0"/>
                <a:cs typeface="Arial" charset="0"/>
              </a:rPr>
              <a:t>shall have been</a:t>
            </a:r>
            <a:r>
              <a:rPr lang="en-US" altLang="ja-JP" sz="3600" b="1">
                <a:solidFill>
                  <a:srgbClr val="FFFFFF"/>
                </a:solidFill>
                <a:latin typeface="Arial" charset="0"/>
                <a:cs typeface="Arial" charset="0"/>
              </a:rPr>
              <a:t> loosed in heaven.</a:t>
            </a:r>
            <a:r>
              <a:rPr lang="ja-JP" altLang="en-US" sz="3600" b="1">
                <a:solidFill>
                  <a:srgbClr val="FFFFFF"/>
                </a:solidFill>
                <a:latin typeface="Arial" charset="0"/>
                <a:cs typeface="Arial" charset="0"/>
              </a:rPr>
              <a:t>”</a:t>
            </a:r>
            <a:endParaRPr lang="en-US" altLang="zh-CN" sz="4400" b="1">
              <a:solidFill>
                <a:srgbClr val="000000"/>
              </a:solidFill>
              <a:latin typeface="Arial" charset="0"/>
              <a:cs typeface="Arial" charset="0"/>
            </a:endParaRPr>
          </a:p>
        </p:txBody>
      </p:sp>
      <p:grpSp>
        <p:nvGrpSpPr>
          <p:cNvPr id="2" name="Group 10"/>
          <p:cNvGrpSpPr>
            <a:grpSpLocks/>
          </p:cNvGrpSpPr>
          <p:nvPr/>
        </p:nvGrpSpPr>
        <p:grpSpPr bwMode="auto">
          <a:xfrm>
            <a:off x="-685800" y="2895600"/>
            <a:ext cx="5638800" cy="3352800"/>
            <a:chOff x="-432" y="1824"/>
            <a:chExt cx="3552" cy="2112"/>
          </a:xfrm>
        </p:grpSpPr>
        <p:sp>
          <p:nvSpPr>
            <p:cNvPr id="372743" name="Rectangle 6"/>
            <p:cNvSpPr>
              <a:spLocks noChangeArrowheads="1"/>
            </p:cNvSpPr>
            <p:nvPr/>
          </p:nvSpPr>
          <p:spPr bwMode="auto">
            <a:xfrm>
              <a:off x="1344" y="1824"/>
              <a:ext cx="1248"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latin typeface="Arial" charset="0"/>
                <a:cs typeface="Arial" charset="0"/>
              </a:endParaRPr>
            </a:p>
          </p:txBody>
        </p:sp>
        <p:sp>
          <p:nvSpPr>
            <p:cNvPr id="372744" name="Rectangle 7"/>
            <p:cNvSpPr>
              <a:spLocks noChangeArrowheads="1"/>
            </p:cNvSpPr>
            <p:nvPr/>
          </p:nvSpPr>
          <p:spPr bwMode="auto">
            <a:xfrm>
              <a:off x="-288" y="3600"/>
              <a:ext cx="2016"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latin typeface="Arial" charset="0"/>
                <a:cs typeface="Arial" charset="0"/>
              </a:endParaRPr>
            </a:p>
          </p:txBody>
        </p:sp>
        <p:sp>
          <p:nvSpPr>
            <p:cNvPr id="372745" name="Rectangle 8"/>
            <p:cNvSpPr>
              <a:spLocks noChangeArrowheads="1"/>
            </p:cNvSpPr>
            <p:nvPr/>
          </p:nvSpPr>
          <p:spPr bwMode="auto">
            <a:xfrm>
              <a:off x="2352" y="3168"/>
              <a:ext cx="768" cy="3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latin typeface="Arial" charset="0"/>
                <a:cs typeface="Arial" charset="0"/>
              </a:endParaRPr>
            </a:p>
          </p:txBody>
        </p:sp>
        <p:sp>
          <p:nvSpPr>
            <p:cNvPr id="372746" name="Rectangle 9"/>
            <p:cNvSpPr>
              <a:spLocks noChangeArrowheads="1"/>
            </p:cNvSpPr>
            <p:nvPr/>
          </p:nvSpPr>
          <p:spPr bwMode="auto">
            <a:xfrm>
              <a:off x="-432" y="2208"/>
              <a:ext cx="1728" cy="33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solidFill>
                  <a:srgbClr val="000000"/>
                </a:solidFill>
                <a:latin typeface="Arial" charset="0"/>
                <a:cs typeface="Arial" charset="0"/>
              </a:endParaRPr>
            </a:p>
          </p:txBody>
        </p:sp>
      </p:gr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5370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5370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8" presetClass="exit" presetSubtype="16" fill="hold" nodeType="clickEffect">
                                  <p:stCondLst>
                                    <p:cond delay="0"/>
                                  </p:stCondLst>
                                  <p:childTnLst>
                                    <p:animEffect transition="out" filter="diamond(in)">
                                      <p:cBhvr>
                                        <p:cTn id="14" dur="2000"/>
                                        <p:tgtEl>
                                          <p:spTgt spid="2"/>
                                        </p:tgtEl>
                                      </p:cBhvr>
                                    </p:animEffect>
                                    <p:set>
                                      <p:cBhvr>
                                        <p:cTn id="15"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3700" grpId="0" animBg="1"/>
      <p:bldP spid="1053701"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4786" name="Picture 2" descr="matt 18.1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75" y="0"/>
            <a:ext cx="4840288" cy="645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4787" name="Rectangle 2"/>
          <p:cNvSpPr>
            <a:spLocks noGrp="1" noChangeArrowheads="1"/>
          </p:cNvSpPr>
          <p:nvPr>
            <p:ph type="title"/>
          </p:nvPr>
        </p:nvSpPr>
        <p:spPr>
          <a:xfrm>
            <a:off x="4427538" y="274638"/>
            <a:ext cx="4681537" cy="1066800"/>
          </a:xfrm>
        </p:spPr>
        <p:txBody>
          <a:bodyPr/>
          <a:lstStyle/>
          <a:p>
            <a:pPr eaLnBrk="1" hangingPunct="1"/>
            <a:r>
              <a:rPr lang="zh-CN" altLang="en-US" b="1">
                <a:solidFill>
                  <a:schemeClr val="bg1"/>
                </a:solidFill>
                <a:latin typeface="SimHei" charset="0"/>
                <a:ea typeface="MS PGothic" charset="0"/>
                <a:cs typeface="SimHei" charset="0"/>
              </a:rPr>
              <a:t>马太</a:t>
            </a:r>
            <a:r>
              <a:rPr lang="en-US" altLang="ja-JP" b="1">
                <a:solidFill>
                  <a:schemeClr val="bg1"/>
                </a:solidFill>
                <a:latin typeface="Arial" charset="0"/>
                <a:ea typeface="MS PGothic" charset="0"/>
              </a:rPr>
              <a:t>18:19</a:t>
            </a:r>
            <a:endParaRPr lang="en-US" altLang="zh-CN">
              <a:solidFill>
                <a:schemeClr val="bg1"/>
              </a:solidFill>
              <a:latin typeface="Arial" charset="0"/>
              <a:ea typeface="MS PGothic" charset="0"/>
            </a:endParaRPr>
          </a:p>
        </p:txBody>
      </p:sp>
      <p:sp>
        <p:nvSpPr>
          <p:cNvPr id="374788" name="Rectangle 2"/>
          <p:cNvSpPr txBox="1">
            <a:spLocks noChangeArrowheads="1"/>
          </p:cNvSpPr>
          <p:nvPr/>
        </p:nvSpPr>
        <p:spPr bwMode="auto">
          <a:xfrm>
            <a:off x="4824413" y="1341438"/>
            <a:ext cx="3946525"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ja-JP" altLang="en-US" sz="4000">
                <a:solidFill>
                  <a:srgbClr val="FFFFFF"/>
                </a:solidFill>
                <a:latin typeface="SimHei" charset="0"/>
                <a:cs typeface="SimHei" charset="0"/>
              </a:rPr>
              <a:t>“</a:t>
            </a:r>
            <a:r>
              <a:rPr lang="zh-CN" altLang="en-US" sz="4000">
                <a:solidFill>
                  <a:srgbClr val="FFFFFF"/>
                </a:solidFill>
                <a:latin typeface="SimHei" charset="0"/>
                <a:cs typeface="SimHei" charset="0"/>
              </a:rPr>
              <a:t>我又告诉你们，若是你们中间有</a:t>
            </a:r>
            <a:r>
              <a:rPr lang="zh-CN" altLang="en-US" sz="4000">
                <a:solidFill>
                  <a:srgbClr val="FFFF00"/>
                </a:solidFill>
                <a:latin typeface="SimHei" charset="0"/>
                <a:cs typeface="SimHei" charset="0"/>
              </a:rPr>
              <a:t>两个人</a:t>
            </a:r>
            <a:r>
              <a:rPr lang="zh-CN" altLang="en-US" sz="4000">
                <a:solidFill>
                  <a:srgbClr val="FFFFFF"/>
                </a:solidFill>
                <a:latin typeface="SimHei" charset="0"/>
                <a:cs typeface="SimHei" charset="0"/>
              </a:rPr>
              <a:t>在地上，同心合意地求什么事，我在天上的父，必为他们成全。 </a:t>
            </a:r>
            <a:r>
              <a:rPr lang="ja-JP" altLang="en-US" sz="4000">
                <a:solidFill>
                  <a:srgbClr val="FFFFFF"/>
                </a:solidFill>
                <a:latin typeface="SimHei" charset="0"/>
                <a:cs typeface="SimHei" charset="0"/>
              </a:rPr>
              <a:t>”</a:t>
            </a:r>
            <a:r>
              <a:rPr lang="en-US" altLang="ja-JP" sz="4000">
                <a:solidFill>
                  <a:srgbClr val="FFFFFF"/>
                </a:solidFill>
                <a:latin typeface="SimHei" charset="0"/>
                <a:cs typeface="Arial" charset="0"/>
              </a:rPr>
              <a:t> </a:t>
            </a:r>
            <a:br>
              <a:rPr lang="en-US" altLang="ja-JP" sz="4000">
                <a:solidFill>
                  <a:srgbClr val="FFFFFF"/>
                </a:solidFill>
                <a:latin typeface="SimHei" charset="0"/>
                <a:cs typeface="Arial" charset="0"/>
              </a:rPr>
            </a:br>
            <a:r>
              <a:rPr lang="zh-CN" altLang="en-US" sz="3200">
                <a:solidFill>
                  <a:srgbClr val="FFFFFF"/>
                </a:solidFill>
                <a:latin typeface="SimHei" charset="0"/>
                <a:cs typeface="SimHei" charset="0"/>
              </a:rPr>
              <a:t>（和合本）</a:t>
            </a: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5" descr="relationships on beach.jpg"/>
          <p:cNvPicPr>
            <a:picLocks noChangeAspect="1"/>
          </p:cNvPicPr>
          <p:nvPr/>
        </p:nvPicPr>
        <p:blipFill>
          <a:blip r:embed="rId4">
            <a:extLst>
              <a:ext uri="{28A0092B-C50C-407E-A947-70E740481C1C}">
                <a14:useLocalDpi xmlns:a14="http://schemas.microsoft.com/office/drawing/2010/main" val="0"/>
              </a:ext>
            </a:extLst>
          </a:blip>
          <a:srcRect r="10922"/>
          <a:stretch>
            <a:fillRect/>
          </a:stretch>
        </p:blipFill>
        <p:spPr bwMode="auto">
          <a:xfrm>
            <a:off x="-252413" y="-26988"/>
            <a:ext cx="9396413" cy="702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7"/>
              </a:schemeClr>
            </a:outerShdw>
          </a:effectLst>
        </p:spPr>
        <p:txBody>
          <a:bodyPr/>
          <a:lstStyle/>
          <a:p>
            <a:pPr eaLnBrk="1" hangingPunct="1"/>
            <a:r>
              <a:rPr lang="zh-CN" altLang="en-US" sz="6600" b="1">
                <a:solidFill>
                  <a:schemeClr val="bg1"/>
                </a:solidFill>
                <a:latin typeface="SimHei" charset="0"/>
                <a:ea typeface="MS PGothic" charset="0"/>
                <a:cs typeface="SimHei" charset="0"/>
              </a:rPr>
              <a:t>为何要执行处分</a:t>
            </a:r>
            <a:r>
              <a:rPr lang="en-US" altLang="ja-JP" sz="6600" b="1">
                <a:solidFill>
                  <a:schemeClr val="bg1"/>
                </a:solidFill>
                <a:latin typeface="SimHei" charset="0"/>
                <a:ea typeface="MS PGothic" charset="0"/>
                <a:cs typeface="SimHei" charset="0"/>
              </a:rPr>
              <a:t>? </a:t>
            </a:r>
            <a:r>
              <a:rPr lang="en-US" altLang="ja-JP" sz="6000" b="1">
                <a:solidFill>
                  <a:schemeClr val="bg1"/>
                </a:solidFill>
                <a:latin typeface="SimHei" charset="0"/>
                <a:ea typeface="MS PGothic" charset="0"/>
                <a:cs typeface="SimHei" charset="0"/>
              </a:rPr>
              <a:t> </a:t>
            </a:r>
            <a:br>
              <a:rPr lang="en-US" altLang="ja-JP" sz="6000" b="1">
                <a:solidFill>
                  <a:schemeClr val="bg1"/>
                </a:solidFill>
                <a:latin typeface="SimHei" charset="0"/>
                <a:ea typeface="MS PGothic" charset="0"/>
                <a:cs typeface="SimHei" charset="0"/>
              </a:rPr>
            </a:br>
            <a:r>
              <a:rPr lang="zh-CN" altLang="en-US" b="1">
                <a:solidFill>
                  <a:schemeClr val="bg1"/>
                </a:solidFill>
                <a:latin typeface="SimHei" charset="0"/>
                <a:ea typeface="MS PGothic" charset="0"/>
                <a:cs typeface="SimHei" charset="0"/>
              </a:rPr>
              <a:t>当我们尝试挽回</a:t>
            </a:r>
            <a:r>
              <a:rPr lang="en-US" altLang="ja-JP" b="1">
                <a:solidFill>
                  <a:schemeClr val="bg1"/>
                </a:solidFill>
                <a:latin typeface="SimHei" charset="0"/>
                <a:ea typeface="MS PGothic" charset="0"/>
                <a:cs typeface="SimHei" charset="0"/>
              </a:rPr>
              <a:t>…</a:t>
            </a:r>
            <a:endParaRPr lang="en-US" altLang="zh-CN" b="1">
              <a:solidFill>
                <a:srgbClr val="FFFFFF"/>
              </a:solidFill>
              <a:latin typeface="Arial" charset="0"/>
              <a:ea typeface="MS PGothic" charset="0"/>
            </a:endParaRPr>
          </a:p>
        </p:txBody>
      </p:sp>
      <p:sp>
        <p:nvSpPr>
          <p:cNvPr id="1082372" name="Text Box 4"/>
          <p:cNvSpPr txBox="1">
            <a:spLocks noChangeArrowheads="1"/>
          </p:cNvSpPr>
          <p:nvPr/>
        </p:nvSpPr>
        <p:spPr bwMode="auto">
          <a:xfrm>
            <a:off x="-152400" y="2438400"/>
            <a:ext cx="3733800" cy="3046413"/>
          </a:xfrm>
          <a:prstGeom prst="rect">
            <a:avLst/>
          </a:prstGeom>
          <a:noFill/>
          <a:ln>
            <a:noFill/>
          </a:ln>
          <a:effectLs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a:solidFill>
                  <a:srgbClr val="FFFFFF"/>
                </a:solidFill>
                <a:effectLst>
                  <a:outerShdw blurRad="38100" dist="38100" dir="2700000" algn="tl">
                    <a:srgbClr val="DDDDDD"/>
                  </a:outerShdw>
                </a:effectLst>
                <a:latin typeface="SimHei" charset="0"/>
                <a:cs typeface="SimHei" charset="0"/>
              </a:rPr>
              <a:t>我们代</a:t>
            </a:r>
            <a:r>
              <a:rPr lang="zh-CN" altLang="en-US" sz="4800" b="1">
                <a:solidFill>
                  <a:srgbClr val="FFFF00"/>
                </a:solidFill>
                <a:effectLst>
                  <a:outerShdw blurRad="38100" dist="38100" dir="2700000" algn="tl">
                    <a:srgbClr val="DDDDDD"/>
                  </a:outerShdw>
                </a:effectLst>
                <a:latin typeface="SimHei" charset="0"/>
                <a:cs typeface="SimHei" charset="0"/>
              </a:rPr>
              <a:t>父</a:t>
            </a:r>
            <a:r>
              <a:rPr lang="en-US" altLang="zh-CN" sz="4800" b="1">
                <a:solidFill>
                  <a:srgbClr val="FFFF00"/>
                </a:solidFill>
                <a:effectLst>
                  <a:outerShdw blurRad="38100" dist="38100" dir="2700000" algn="tl">
                    <a:srgbClr val="DDDDDD"/>
                  </a:outerShdw>
                </a:effectLst>
                <a:latin typeface="SimHei" charset="0"/>
                <a:cs typeface="Arial" charset="0"/>
              </a:rPr>
              <a:t/>
            </a:r>
            <a:br>
              <a:rPr lang="en-US" altLang="zh-CN" sz="4800" b="1">
                <a:solidFill>
                  <a:srgbClr val="FFFF00"/>
                </a:solidFill>
                <a:effectLst>
                  <a:outerShdw blurRad="38100" dist="38100" dir="2700000" algn="tl">
                    <a:srgbClr val="DDDDDD"/>
                  </a:outerShdw>
                </a:effectLst>
                <a:latin typeface="SimHei" charset="0"/>
                <a:cs typeface="Arial" charset="0"/>
              </a:rPr>
            </a:br>
            <a:r>
              <a:rPr lang="zh-CN" altLang="en-US" sz="4800" b="1">
                <a:solidFill>
                  <a:srgbClr val="FFFFFF"/>
                </a:solidFill>
                <a:effectLst>
                  <a:outerShdw blurRad="38100" dist="38100" dir="2700000" algn="tl">
                    <a:srgbClr val="DDDDDD"/>
                  </a:outerShdw>
                </a:effectLst>
                <a:latin typeface="SimHei" charset="0"/>
                <a:cs typeface="SimHei" charset="0"/>
              </a:rPr>
              <a:t>执行</a:t>
            </a:r>
            <a:r>
              <a:rPr lang="en-US" altLang="zh-CN" sz="4800" b="1">
                <a:solidFill>
                  <a:srgbClr val="FFFFFF"/>
                </a:solidFill>
                <a:effectLst>
                  <a:outerShdw blurRad="38100" dist="38100" dir="2700000" algn="tl">
                    <a:srgbClr val="DDDDDD"/>
                  </a:outerShdw>
                </a:effectLst>
                <a:latin typeface="SimHei" charset="0"/>
                <a:cs typeface="Arial" charset="0"/>
              </a:rPr>
              <a:t/>
            </a:r>
            <a:br>
              <a:rPr lang="en-US" altLang="zh-CN" sz="4800" b="1">
                <a:solidFill>
                  <a:srgbClr val="FFFFFF"/>
                </a:solidFill>
                <a:effectLst>
                  <a:outerShdw blurRad="38100" dist="38100" dir="2700000" algn="tl">
                    <a:srgbClr val="DDDDDD"/>
                  </a:outerShdw>
                </a:effectLst>
                <a:latin typeface="SimHei" charset="0"/>
                <a:cs typeface="Arial" charset="0"/>
              </a:rPr>
            </a:br>
            <a:r>
              <a:rPr lang="en-US" altLang="ja-JP" sz="4800" b="1">
                <a:solidFill>
                  <a:srgbClr val="FFFFFF"/>
                </a:solidFill>
                <a:effectLst>
                  <a:outerShdw blurRad="38100" dist="38100" dir="2700000" algn="tl">
                    <a:srgbClr val="DDDDDD"/>
                  </a:outerShdw>
                </a:effectLst>
                <a:latin typeface="SimHei" charset="0"/>
                <a:cs typeface="Arial" charset="0"/>
              </a:rPr>
              <a:t/>
            </a:r>
            <a:br>
              <a:rPr lang="en-US" altLang="ja-JP" sz="4800" b="1">
                <a:solidFill>
                  <a:srgbClr val="FFFFFF"/>
                </a:solidFill>
                <a:effectLst>
                  <a:outerShdw blurRad="38100" dist="38100" dir="2700000" algn="tl">
                    <a:srgbClr val="DDDDDD"/>
                  </a:outerShdw>
                </a:effectLst>
                <a:latin typeface="SimHei" charset="0"/>
                <a:cs typeface="Arial" charset="0"/>
              </a:rPr>
            </a:br>
            <a:r>
              <a:rPr lang="en-US" altLang="ja-JP" sz="4800" b="1">
                <a:solidFill>
                  <a:srgbClr val="FFFFFF"/>
                </a:solidFill>
                <a:effectLst>
                  <a:outerShdw blurRad="38100" dist="38100" dir="2700000" algn="tl">
                    <a:srgbClr val="DDDDDD"/>
                  </a:outerShdw>
                </a:effectLst>
                <a:latin typeface="SimHei" charset="0"/>
                <a:cs typeface="Arial" charset="0"/>
              </a:rPr>
              <a:t>(18-19)</a:t>
            </a:r>
            <a:endParaRPr lang="en-US" altLang="zh-CN" sz="4800" b="1">
              <a:solidFill>
                <a:srgbClr val="FFFFFF"/>
              </a:solidFill>
              <a:effectLst>
                <a:outerShdw blurRad="38100" dist="38100" dir="2700000" algn="tl">
                  <a:srgbClr val="DDDDDD"/>
                </a:outerShdw>
              </a:effectLst>
              <a:latin typeface="SimHei" charset="0"/>
              <a:cs typeface="Arial" charset="0"/>
            </a:endParaRPr>
          </a:p>
        </p:txBody>
      </p:sp>
      <p:sp>
        <p:nvSpPr>
          <p:cNvPr id="1082373" name="Text Box 5"/>
          <p:cNvSpPr txBox="1">
            <a:spLocks noChangeArrowheads="1"/>
          </p:cNvSpPr>
          <p:nvPr/>
        </p:nvSpPr>
        <p:spPr bwMode="auto">
          <a:xfrm>
            <a:off x="3929063" y="2438400"/>
            <a:ext cx="5075237" cy="3046413"/>
          </a:xfrm>
          <a:prstGeom prst="rect">
            <a:avLst/>
          </a:prstGeom>
          <a:noFill/>
          <a:ln>
            <a:noFill/>
          </a:ln>
          <a:effectLs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800" b="1">
                <a:solidFill>
                  <a:srgbClr val="FFFFFF"/>
                </a:solidFill>
                <a:effectLst>
                  <a:outerShdw blurRad="38100" dist="38100" dir="2700000" algn="tl">
                    <a:srgbClr val="DDDDDD"/>
                  </a:outerShdw>
                </a:effectLst>
                <a:latin typeface="SimHei" charset="0"/>
                <a:cs typeface="SimHei" charset="0"/>
              </a:rPr>
              <a:t>我们在</a:t>
            </a:r>
            <a:r>
              <a:rPr lang="zh-CN" altLang="en-US" sz="4800" b="1">
                <a:solidFill>
                  <a:srgbClr val="FFFF00"/>
                </a:solidFill>
                <a:effectLst>
                  <a:outerShdw blurRad="38100" dist="38100" dir="2700000" algn="tl">
                    <a:srgbClr val="DDDDDD"/>
                  </a:outerShdw>
                </a:effectLst>
                <a:latin typeface="SimHei" charset="0"/>
                <a:cs typeface="SimHei" charset="0"/>
              </a:rPr>
              <a:t>基督</a:t>
            </a:r>
            <a:r>
              <a:rPr lang="en-US" altLang="zh-CN" sz="4800" b="1">
                <a:solidFill>
                  <a:srgbClr val="FFFF00"/>
                </a:solidFill>
                <a:effectLst>
                  <a:outerShdw blurRad="38100" dist="38100" dir="2700000" algn="tl">
                    <a:srgbClr val="DDDDDD"/>
                  </a:outerShdw>
                </a:effectLst>
                <a:latin typeface="SimHei" charset="0"/>
                <a:cs typeface="Arial" charset="0"/>
              </a:rPr>
              <a:t/>
            </a:r>
            <a:br>
              <a:rPr lang="en-US" altLang="zh-CN" sz="4800" b="1">
                <a:solidFill>
                  <a:srgbClr val="FFFF00"/>
                </a:solidFill>
                <a:effectLst>
                  <a:outerShdw blurRad="38100" dist="38100" dir="2700000" algn="tl">
                    <a:srgbClr val="DDDDDD"/>
                  </a:outerShdw>
                </a:effectLst>
                <a:latin typeface="SimHei" charset="0"/>
                <a:cs typeface="Arial" charset="0"/>
              </a:rPr>
            </a:br>
            <a:r>
              <a:rPr lang="zh-CN" altLang="en-US" sz="4800" b="1">
                <a:solidFill>
                  <a:srgbClr val="FFFFFF"/>
                </a:solidFill>
                <a:effectLst>
                  <a:outerShdw blurRad="38100" dist="38100" dir="2700000" algn="tl">
                    <a:srgbClr val="DDDDDD"/>
                  </a:outerShdw>
                </a:effectLst>
                <a:latin typeface="SimHei" charset="0"/>
                <a:cs typeface="SimHei" charset="0"/>
              </a:rPr>
              <a:t>面前并以他的权柄执行</a:t>
            </a:r>
            <a:r>
              <a:rPr lang="en-US" altLang="ja-JP" sz="4800" b="1">
                <a:solidFill>
                  <a:srgbClr val="FFFFFF"/>
                </a:solidFill>
                <a:effectLst>
                  <a:outerShdw blurRad="38100" dist="38100" dir="2700000" algn="tl">
                    <a:srgbClr val="DDDDDD"/>
                  </a:outerShdw>
                </a:effectLst>
                <a:latin typeface="SimHei" charset="0"/>
                <a:cs typeface="Arial" charset="0"/>
              </a:rPr>
              <a:t/>
            </a:r>
            <a:br>
              <a:rPr lang="en-US" altLang="ja-JP" sz="4800" b="1">
                <a:solidFill>
                  <a:srgbClr val="FFFFFF"/>
                </a:solidFill>
                <a:effectLst>
                  <a:outerShdw blurRad="38100" dist="38100" dir="2700000" algn="tl">
                    <a:srgbClr val="DDDDDD"/>
                  </a:outerShdw>
                </a:effectLst>
                <a:latin typeface="SimHei" charset="0"/>
                <a:cs typeface="Arial" charset="0"/>
              </a:rPr>
            </a:br>
            <a:r>
              <a:rPr lang="en-US" altLang="ja-JP" sz="4800" b="1">
                <a:solidFill>
                  <a:srgbClr val="FFFFFF"/>
                </a:solidFill>
                <a:effectLst>
                  <a:outerShdw blurRad="38100" dist="38100" dir="2700000" algn="tl">
                    <a:srgbClr val="DDDDDD"/>
                  </a:outerShdw>
                </a:effectLst>
                <a:latin typeface="SimHei" charset="0"/>
                <a:cs typeface="Arial" charset="0"/>
              </a:rPr>
              <a:t>(20)</a:t>
            </a:r>
            <a:endParaRPr lang="en-US" altLang="zh-CN" sz="4800" b="1">
              <a:solidFill>
                <a:srgbClr val="FFFFFF"/>
              </a:solidFill>
              <a:effectLst>
                <a:outerShdw blurRad="38100" dist="38100" dir="2700000" algn="tl">
                  <a:srgbClr val="DDDDDD"/>
                </a:outerShdw>
              </a:effectLst>
              <a:latin typeface="SimHei" charset="0"/>
              <a:cs typeface="Arial"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3">
                                            <p:txEl>
                                              <p:pRg st="0" end="0"/>
                                            </p:txEl>
                                          </p:spTgt>
                                        </p:tgtEl>
                                        <p:attrNameLst>
                                          <p:attrName>style.visibility</p:attrName>
                                        </p:attrNameLst>
                                      </p:cBhvr>
                                      <p:to>
                                        <p:strVal val="visible"/>
                                      </p:to>
                                    </p:set>
                                    <p:anim calcmode="lin" valueType="num">
                                      <p:cBhvr additive="base">
                                        <p:cTn id="13"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882" name="Picture 1" descr="matt 18.20.jpg"/>
          <p:cNvPicPr>
            <a:picLocks noChangeAspect="1"/>
          </p:cNvPicPr>
          <p:nvPr/>
        </p:nvPicPr>
        <p:blipFill>
          <a:blip r:embed="rId3">
            <a:extLst>
              <a:ext uri="{28A0092B-C50C-407E-A947-70E740481C1C}">
                <a14:useLocalDpi xmlns:a14="http://schemas.microsoft.com/office/drawing/2010/main" val="0"/>
              </a:ext>
            </a:extLst>
          </a:blip>
          <a:srcRect r="20383"/>
          <a:stretch>
            <a:fillRect/>
          </a:stretch>
        </p:blipFill>
        <p:spPr bwMode="auto">
          <a:xfrm>
            <a:off x="0" y="2628900"/>
            <a:ext cx="5056188" cy="422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883" name="Rectangle 2"/>
          <p:cNvSpPr>
            <a:spLocks noGrp="1" noChangeArrowheads="1"/>
          </p:cNvSpPr>
          <p:nvPr>
            <p:ph type="title"/>
          </p:nvPr>
        </p:nvSpPr>
        <p:spPr>
          <a:xfrm>
            <a:off x="1908175" y="549275"/>
            <a:ext cx="4679950" cy="1065213"/>
          </a:xfrm>
        </p:spPr>
        <p:txBody>
          <a:bodyPr/>
          <a:lstStyle/>
          <a:p>
            <a:pPr eaLnBrk="1" hangingPunct="1"/>
            <a:r>
              <a:rPr lang="zh-CN" altLang="en-US" sz="5400" b="1" i="1">
                <a:solidFill>
                  <a:schemeClr val="bg1"/>
                </a:solidFill>
                <a:latin typeface="SimHei" charset="0"/>
                <a:ea typeface="MS PGothic" charset="0"/>
                <a:cs typeface="SimHei" charset="0"/>
              </a:rPr>
              <a:t>马太</a:t>
            </a:r>
            <a:r>
              <a:rPr lang="en-US" altLang="ja-JP" sz="5400" b="1" i="1">
                <a:solidFill>
                  <a:schemeClr val="bg1"/>
                </a:solidFill>
                <a:latin typeface="SimHei" charset="0"/>
                <a:ea typeface="MS PGothic" charset="0"/>
                <a:cs typeface="SimHei" charset="0"/>
              </a:rPr>
              <a:t>18:20</a:t>
            </a:r>
            <a:endParaRPr lang="en-US" altLang="zh-CN" sz="5400" i="1">
              <a:solidFill>
                <a:schemeClr val="bg1"/>
              </a:solidFill>
              <a:latin typeface="SimHei" charset="0"/>
              <a:ea typeface="MS PGothic" charset="0"/>
              <a:cs typeface="SimHei" charset="0"/>
            </a:endParaRPr>
          </a:p>
        </p:txBody>
      </p:sp>
      <p:sp>
        <p:nvSpPr>
          <p:cNvPr id="378884" name="Rectangle 2"/>
          <p:cNvSpPr txBox="1">
            <a:spLocks noChangeArrowheads="1"/>
          </p:cNvSpPr>
          <p:nvPr/>
        </p:nvSpPr>
        <p:spPr bwMode="auto">
          <a:xfrm>
            <a:off x="5292725" y="1412875"/>
            <a:ext cx="3600450"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ja-JP" altLang="en-US" sz="3600" b="1">
                <a:solidFill>
                  <a:srgbClr val="FFFFFF"/>
                </a:solidFill>
                <a:latin typeface="SimHei" charset="0"/>
                <a:cs typeface="SimHei" charset="0"/>
              </a:rPr>
              <a:t>“</a:t>
            </a:r>
            <a:r>
              <a:rPr lang="zh-CN" altLang="en-US" sz="3600" b="1">
                <a:solidFill>
                  <a:srgbClr val="FFFFFF"/>
                </a:solidFill>
                <a:latin typeface="SimHei" charset="0"/>
                <a:cs typeface="SimHei" charset="0"/>
              </a:rPr>
              <a:t>因为无论在哪里，有</a:t>
            </a:r>
            <a:r>
              <a:rPr lang="zh-CN" altLang="en-US" sz="3600" b="1">
                <a:solidFill>
                  <a:srgbClr val="FFFF00"/>
                </a:solidFill>
                <a:latin typeface="SimHei" charset="0"/>
                <a:cs typeface="SimHei" charset="0"/>
              </a:rPr>
              <a:t>两三个人</a:t>
            </a:r>
            <a:r>
              <a:rPr lang="zh-CN" altLang="en-US" sz="3600" b="1">
                <a:solidFill>
                  <a:srgbClr val="FFFFFF"/>
                </a:solidFill>
                <a:latin typeface="SimHei" charset="0"/>
                <a:cs typeface="SimHei" charset="0"/>
              </a:rPr>
              <a:t>奉我的名聚会，那里就有我在他们中间 。</a:t>
            </a:r>
            <a:r>
              <a:rPr lang="ja-JP" altLang="en-US" sz="3600" b="1">
                <a:solidFill>
                  <a:srgbClr val="FFFFFF"/>
                </a:solidFill>
                <a:latin typeface="SimHei" charset="0"/>
                <a:cs typeface="SimHei" charset="0"/>
              </a:rPr>
              <a:t>”</a:t>
            </a:r>
            <a:r>
              <a:rPr lang="en-US" altLang="ja-JP" sz="3600" b="1">
                <a:solidFill>
                  <a:srgbClr val="FFFFFF"/>
                </a:solidFill>
                <a:latin typeface="SimHei" charset="0"/>
                <a:cs typeface="Arial" charset="0"/>
              </a:rPr>
              <a:t/>
            </a:r>
            <a:br>
              <a:rPr lang="en-US" altLang="ja-JP" sz="3600" b="1">
                <a:solidFill>
                  <a:srgbClr val="FFFFFF"/>
                </a:solidFill>
                <a:latin typeface="SimHei" charset="0"/>
                <a:cs typeface="Arial" charset="0"/>
              </a:rPr>
            </a:br>
            <a:r>
              <a:rPr lang="zh-CN" altLang="en-US" sz="2800" b="1">
                <a:solidFill>
                  <a:srgbClr val="FFFFFF"/>
                </a:solidFill>
                <a:latin typeface="SimHei" charset="0"/>
                <a:cs typeface="SimHei" charset="0"/>
              </a:rPr>
              <a:t>（和合本）</a:t>
            </a:r>
            <a:endParaRPr lang="zh-CN" altLang="en-US" sz="2800">
              <a:solidFill>
                <a:srgbClr val="FFFFFF"/>
              </a:solidFill>
              <a:latin typeface="SimHei"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0929" name="Picture 1" descr="forgiv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3500" y="0"/>
            <a:ext cx="10396538" cy="693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8690" name="Rectangle 2"/>
          <p:cNvSpPr>
            <a:spLocks noGrp="1" noChangeArrowheads="1"/>
          </p:cNvSpPr>
          <p:nvPr>
            <p:ph type="ctrTitle"/>
          </p:nvPr>
        </p:nvSpPr>
        <p:spPr>
          <a:xfrm>
            <a:off x="323850" y="11113"/>
            <a:ext cx="6781800" cy="1090612"/>
          </a:xfrm>
          <a:ln>
            <a:miter lim="800000"/>
            <a:headEnd/>
            <a:tailEnd/>
          </a:ln>
          <a:extLst/>
        </p:spPr>
        <p:txBody>
          <a:bodyPr/>
          <a:lstStyle/>
          <a:p>
            <a:pPr algn="l" eaLnBrk="1" hangingPunct="1">
              <a:defRPr/>
            </a:pPr>
            <a:r>
              <a:rPr lang="zh-CN" altLang="en-US" sz="6000" dirty="0" smtClean="0">
                <a:solidFill>
                  <a:srgbClr val="FFFFFF"/>
                </a:solidFill>
                <a:effectLst>
                  <a:glow rad="292100">
                    <a:srgbClr val="000000">
                      <a:alpha val="90000"/>
                    </a:srgbClr>
                  </a:glow>
                </a:effectLst>
                <a:latin typeface="SimHei" pitchFamily="2" charset="-122"/>
                <a:ea typeface="SimHei" pitchFamily="2" charset="-122"/>
                <a:cs typeface="ＭＳ Ｐゴシック" charset="0"/>
              </a:rPr>
              <a:t>主旨：</a:t>
            </a:r>
            <a:endParaRPr lang="en-US" dirty="0">
              <a:solidFill>
                <a:srgbClr val="FFFFFF"/>
              </a:solidFill>
              <a:effectLst>
                <a:glow rad="292100">
                  <a:srgbClr val="000000">
                    <a:alpha val="90000"/>
                  </a:srgbClr>
                </a:glow>
              </a:effectLst>
              <a:latin typeface="SimHei" pitchFamily="2" charset="-122"/>
              <a:ea typeface="SimHei" pitchFamily="2" charset="-122"/>
              <a:cs typeface="ＭＳ Ｐゴシック" charset="0"/>
            </a:endParaRPr>
          </a:p>
        </p:txBody>
      </p:sp>
      <p:sp>
        <p:nvSpPr>
          <p:cNvPr id="1138691" name="Rectangle 3"/>
          <p:cNvSpPr>
            <a:spLocks noGrp="1" noChangeArrowheads="1"/>
          </p:cNvSpPr>
          <p:nvPr>
            <p:ph type="subTitle" idx="1"/>
          </p:nvPr>
        </p:nvSpPr>
        <p:spPr>
          <a:xfrm>
            <a:off x="228600" y="3049588"/>
            <a:ext cx="6781800" cy="3198812"/>
          </a:xfrm>
          <a:ln>
            <a:miter lim="800000"/>
            <a:headEnd/>
            <a:tailEnd/>
          </a:ln>
          <a:extLst/>
        </p:spPr>
        <p:txBody>
          <a:bodyPr/>
          <a:lstStyle/>
          <a:p>
            <a:pPr eaLnBrk="1" hangingPunct="1">
              <a:defRPr/>
            </a:pPr>
            <a:r>
              <a:rPr lang="zh-CN" altLang="en-US" sz="5400" b="1" dirty="0" smtClean="0">
                <a:solidFill>
                  <a:srgbClr val="FFFFFF"/>
                </a:solidFill>
                <a:effectLst>
                  <a:glow rad="292100">
                    <a:srgbClr val="000000">
                      <a:alpha val="90000"/>
                    </a:srgbClr>
                  </a:glow>
                </a:effectLst>
                <a:latin typeface="SimHei" pitchFamily="2" charset="-122"/>
                <a:ea typeface="SimHei" pitchFamily="2" charset="-122"/>
                <a:cs typeface="+mn-cs"/>
              </a:rPr>
              <a:t>我们必须</a:t>
            </a:r>
            <a:r>
              <a:rPr lang="zh-CN" altLang="en-US" sz="5400" b="1" dirty="0" smtClean="0">
                <a:solidFill>
                  <a:srgbClr val="FFFF00"/>
                </a:solidFill>
                <a:effectLst>
                  <a:glow rad="292100">
                    <a:srgbClr val="000000">
                      <a:alpha val="90000"/>
                    </a:srgbClr>
                  </a:glow>
                </a:effectLst>
                <a:latin typeface="SimHei" pitchFamily="2" charset="-122"/>
                <a:ea typeface="SimHei" pitchFamily="2" charset="-122"/>
                <a:cs typeface="+mn-cs"/>
              </a:rPr>
              <a:t>挽回</a:t>
            </a:r>
            <a:r>
              <a:rPr lang="en-US" altLang="zh-CN" sz="5400" b="1" dirty="0" smtClean="0">
                <a:solidFill>
                  <a:srgbClr val="FFFF00"/>
                </a:solidFill>
                <a:effectLst>
                  <a:glow rad="292100">
                    <a:srgbClr val="000000">
                      <a:alpha val="90000"/>
                    </a:srgbClr>
                  </a:glow>
                </a:effectLst>
                <a:latin typeface="SimHei" pitchFamily="2" charset="-122"/>
                <a:ea typeface="SimHei" pitchFamily="2" charset="-122"/>
                <a:cs typeface="+mn-cs"/>
              </a:rPr>
              <a:t/>
            </a:r>
            <a:br>
              <a:rPr lang="en-US" altLang="zh-CN" sz="5400" b="1" dirty="0" smtClean="0">
                <a:solidFill>
                  <a:srgbClr val="FFFF00"/>
                </a:solidFill>
                <a:effectLst>
                  <a:glow rad="292100">
                    <a:srgbClr val="000000">
                      <a:alpha val="90000"/>
                    </a:srgbClr>
                  </a:glow>
                </a:effectLst>
                <a:latin typeface="SimHei" pitchFamily="2" charset="-122"/>
                <a:ea typeface="SimHei" pitchFamily="2" charset="-122"/>
                <a:cs typeface="+mn-cs"/>
              </a:rPr>
            </a:br>
            <a:r>
              <a:rPr lang="zh-CN" altLang="en-US" sz="5400" b="1" dirty="0" smtClean="0">
                <a:solidFill>
                  <a:srgbClr val="FFFFFF"/>
                </a:solidFill>
                <a:effectLst>
                  <a:glow rad="292100">
                    <a:srgbClr val="000000">
                      <a:alpha val="90000"/>
                    </a:srgbClr>
                  </a:glow>
                </a:effectLst>
                <a:latin typeface="SimHei" pitchFamily="2" charset="-122"/>
                <a:ea typeface="SimHei" pitchFamily="2" charset="-122"/>
                <a:cs typeface="+mn-cs"/>
              </a:rPr>
              <a:t>犯罪跌倒的会友</a:t>
            </a:r>
            <a:r>
              <a:rPr lang="en-US" altLang="zh-CN" sz="5400" b="1" dirty="0" smtClean="0">
                <a:solidFill>
                  <a:srgbClr val="FFFFFF"/>
                </a:solidFill>
                <a:effectLst>
                  <a:glow rad="292100">
                    <a:srgbClr val="000000">
                      <a:alpha val="90000"/>
                    </a:srgbClr>
                  </a:glow>
                </a:effectLst>
                <a:latin typeface="SimHei" pitchFamily="2" charset="-122"/>
                <a:ea typeface="SimHei" pitchFamily="2" charset="-122"/>
                <a:cs typeface="+mn-cs"/>
              </a:rPr>
              <a:t/>
            </a:r>
            <a:br>
              <a:rPr lang="en-US" altLang="zh-CN" sz="5400" b="1" dirty="0" smtClean="0">
                <a:solidFill>
                  <a:srgbClr val="FFFFFF"/>
                </a:solidFill>
                <a:effectLst>
                  <a:glow rad="292100">
                    <a:srgbClr val="000000">
                      <a:alpha val="90000"/>
                    </a:srgbClr>
                  </a:glow>
                </a:effectLst>
                <a:latin typeface="SimHei" pitchFamily="2" charset="-122"/>
                <a:ea typeface="SimHei" pitchFamily="2" charset="-122"/>
                <a:cs typeface="+mn-cs"/>
              </a:rPr>
            </a:br>
            <a:r>
              <a:rPr lang="zh-CN" altLang="en-US" sz="5400" b="1" dirty="0" smtClean="0">
                <a:solidFill>
                  <a:srgbClr val="FFFFFF"/>
                </a:solidFill>
                <a:effectLst>
                  <a:glow rad="292100">
                    <a:srgbClr val="000000">
                      <a:alpha val="90000"/>
                    </a:srgbClr>
                  </a:glow>
                </a:effectLst>
                <a:latin typeface="SimHei" pitchFamily="2" charset="-122"/>
                <a:ea typeface="SimHei" pitchFamily="2" charset="-122"/>
                <a:cs typeface="+mn-cs"/>
              </a:rPr>
              <a:t>因为我们</a:t>
            </a:r>
            <a:r>
              <a:rPr lang="en-US" altLang="zh-CN" sz="5400" b="1" dirty="0" smtClean="0">
                <a:solidFill>
                  <a:srgbClr val="FFFFFF"/>
                </a:solidFill>
                <a:effectLst>
                  <a:glow rad="292100">
                    <a:srgbClr val="000000">
                      <a:alpha val="90000"/>
                    </a:srgbClr>
                  </a:glow>
                </a:effectLst>
                <a:latin typeface="SimHei" pitchFamily="2" charset="-122"/>
                <a:ea typeface="SimHei" pitchFamily="2" charset="-122"/>
                <a:cs typeface="+mn-cs"/>
              </a:rPr>
              <a:t/>
            </a:r>
            <a:br>
              <a:rPr lang="en-US" altLang="zh-CN" sz="5400" b="1" dirty="0" smtClean="0">
                <a:solidFill>
                  <a:srgbClr val="FFFFFF"/>
                </a:solidFill>
                <a:effectLst>
                  <a:glow rad="292100">
                    <a:srgbClr val="000000">
                      <a:alpha val="90000"/>
                    </a:srgbClr>
                  </a:glow>
                </a:effectLst>
                <a:latin typeface="SimHei" pitchFamily="2" charset="-122"/>
                <a:ea typeface="SimHei" pitchFamily="2" charset="-122"/>
                <a:cs typeface="+mn-cs"/>
              </a:rPr>
            </a:br>
            <a:r>
              <a:rPr lang="zh-CN" altLang="en-US" sz="5400" b="1" dirty="0" smtClean="0">
                <a:solidFill>
                  <a:srgbClr val="FFFF00"/>
                </a:solidFill>
                <a:effectLst>
                  <a:glow rad="292100">
                    <a:srgbClr val="000000">
                      <a:alpha val="90000"/>
                    </a:srgbClr>
                  </a:glow>
                </a:effectLst>
                <a:latin typeface="SimHei" pitchFamily="2" charset="-122"/>
                <a:ea typeface="SimHei" pitchFamily="2" charset="-122"/>
                <a:cs typeface="+mn-cs"/>
              </a:rPr>
              <a:t>代表</a:t>
            </a:r>
            <a:r>
              <a:rPr lang="zh-CN" altLang="en-US" sz="5400" b="1" dirty="0" smtClean="0">
                <a:solidFill>
                  <a:srgbClr val="FFFFFF"/>
                </a:solidFill>
                <a:effectLst>
                  <a:glow rad="292100">
                    <a:srgbClr val="000000">
                      <a:alpha val="90000"/>
                    </a:srgbClr>
                  </a:glow>
                </a:effectLst>
                <a:latin typeface="SimHei" pitchFamily="2" charset="-122"/>
                <a:ea typeface="SimHei" pitchFamily="2" charset="-122"/>
                <a:cs typeface="+mn-cs"/>
              </a:rPr>
              <a:t>上帝行动。</a:t>
            </a:r>
            <a:endParaRPr lang="en-US" sz="5400" b="1" u="sng" dirty="0" smtClean="0">
              <a:solidFill>
                <a:srgbClr val="FFFF00"/>
              </a:solidFill>
              <a:effectLst>
                <a:glow rad="292100">
                  <a:srgbClr val="000000">
                    <a:alpha val="90000"/>
                  </a:srgbClr>
                </a:glow>
              </a:effectLst>
              <a:ea typeface="+mn-ea"/>
              <a:cs typeface="+mn-cs"/>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1953" name="Picture 4" descr="Scritpureal-Soaking-Music.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5565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4" name="Title 1"/>
          <p:cNvSpPr>
            <a:spLocks noGrp="1"/>
          </p:cNvSpPr>
          <p:nvPr>
            <p:ph type="title"/>
          </p:nvPr>
        </p:nvSpPr>
        <p:spPr>
          <a:xfrm>
            <a:off x="38100" y="0"/>
            <a:ext cx="9105900" cy="762000"/>
          </a:xfrm>
        </p:spPr>
        <p:txBody>
          <a:bodyPr/>
          <a:lstStyle/>
          <a:p>
            <a:pPr algn="ctr"/>
            <a:r>
              <a:rPr lang="zh-CN" altLang="en-US" b="1">
                <a:solidFill>
                  <a:schemeClr val="tx1"/>
                </a:solidFill>
                <a:latin typeface="SimHei" charset="0"/>
                <a:ea typeface="Osaka" charset="0"/>
                <a:cs typeface="SimHei" charset="0"/>
              </a:rPr>
              <a:t>我们也可以从音乐中“解经”</a:t>
            </a:r>
          </a:p>
        </p:txBody>
      </p:sp>
      <p:sp>
        <p:nvSpPr>
          <p:cNvPr id="3" name="Content Placeholder 2"/>
          <p:cNvSpPr>
            <a:spLocks noGrp="1"/>
          </p:cNvSpPr>
          <p:nvPr>
            <p:ph idx="1"/>
          </p:nvPr>
        </p:nvSpPr>
        <p:spPr>
          <a:xfrm>
            <a:off x="0" y="838200"/>
            <a:ext cx="4000500" cy="6019800"/>
          </a:xfrm>
        </p:spPr>
        <p:txBody>
          <a:bodyPr/>
          <a:lstStyle/>
          <a:p>
            <a:r>
              <a:rPr lang="zh-CN" altLang="en-US" sz="4400" b="1">
                <a:solidFill>
                  <a:srgbClr val="FFFFFF"/>
                </a:solidFill>
                <a:effectLst>
                  <a:outerShdw blurRad="38100" dist="38100" dir="2700000" algn="tl">
                    <a:srgbClr val="808080"/>
                  </a:outerShdw>
                </a:effectLst>
                <a:latin typeface="SimHei" charset="0"/>
                <a:ea typeface="Osaka" charset="0"/>
                <a:cs typeface="SimHei" charset="0"/>
              </a:rPr>
              <a:t>请把第</a:t>
            </a:r>
            <a:r>
              <a:rPr lang="en-US" altLang="zh-CN" sz="4400" b="1">
                <a:solidFill>
                  <a:srgbClr val="FFFFFF"/>
                </a:solidFill>
                <a:effectLst>
                  <a:outerShdw blurRad="38100" dist="38100" dir="2700000" algn="tl">
                    <a:srgbClr val="808080"/>
                  </a:outerShdw>
                </a:effectLst>
                <a:latin typeface="SimHei" charset="0"/>
                <a:ea typeface="Osaka" charset="0"/>
                <a:cs typeface="SimHei" charset="0"/>
              </a:rPr>
              <a:t>6</a:t>
            </a:r>
            <a:r>
              <a:rPr lang="zh-CN" altLang="en-US" sz="4400" b="1">
                <a:solidFill>
                  <a:srgbClr val="FFFFFF"/>
                </a:solidFill>
                <a:effectLst>
                  <a:outerShdw blurRad="38100" dist="38100" dir="2700000" algn="tl">
                    <a:srgbClr val="808080"/>
                  </a:outerShdw>
                </a:effectLst>
                <a:latin typeface="SimHei" charset="0"/>
                <a:ea typeface="Osaka" charset="0"/>
                <a:cs typeface="SimHei" charset="0"/>
              </a:rPr>
              <a:t>页的“上帝是人千古保障”的歌词浓缩为一句句子。</a:t>
            </a:r>
          </a:p>
        </p:txBody>
      </p:sp>
      <p:sp>
        <p:nvSpPr>
          <p:cNvPr id="381956" name="Text Box 4"/>
          <p:cNvSpPr txBox="1">
            <a:spLocks noChangeArrowheads="1"/>
          </p:cNvSpPr>
          <p:nvPr/>
        </p:nvSpPr>
        <p:spPr bwMode="auto">
          <a:xfrm>
            <a:off x="8578850" y="76200"/>
            <a:ext cx="355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6</a:t>
            </a:r>
            <a:endParaRPr lang="en-US" altLang="zh-CN">
              <a:solidFill>
                <a:srgbClr val="000000"/>
              </a:solidFill>
              <a:latin typeface="Arial" charset="0"/>
              <a:cs typeface="Arial"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977"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468313" y="561975"/>
            <a:ext cx="8675687"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5400">
                <a:solidFill>
                  <a:srgbClr val="FFFF00"/>
                </a:solidFill>
                <a:latin typeface="SimHei" charset="0"/>
                <a:cs typeface="SimHei" charset="0"/>
              </a:rPr>
              <a:t>上主</a:t>
            </a:r>
            <a:r>
              <a:rPr lang="zh-CN" altLang="en-US" sz="5400">
                <a:solidFill>
                  <a:srgbClr val="FFFFFF"/>
                </a:solidFill>
                <a:latin typeface="SimHei" charset="0"/>
                <a:cs typeface="SimHei" charset="0"/>
              </a:rPr>
              <a:t>是我坚固</a:t>
            </a:r>
            <a:r>
              <a:rPr lang="zh-CN" altLang="en-US" sz="5400">
                <a:solidFill>
                  <a:srgbClr val="85FFE0"/>
                </a:solidFill>
                <a:latin typeface="SimHei" charset="0"/>
                <a:cs typeface="SimHei" charset="0"/>
              </a:rPr>
              <a:t>保障</a:t>
            </a:r>
            <a:r>
              <a:rPr lang="zh-CN" altLang="en-US" sz="5400">
                <a:solidFill>
                  <a:srgbClr val="FFFFFF"/>
                </a:solidFill>
                <a:latin typeface="SimHei" charset="0"/>
                <a:cs typeface="SimHei" charset="0"/>
              </a:rPr>
              <a:t>，是我</a:t>
            </a:r>
            <a:r>
              <a:rPr lang="zh-CN" altLang="en-US" sz="5400">
                <a:solidFill>
                  <a:srgbClr val="85FFE0"/>
                </a:solidFill>
                <a:latin typeface="SimHei" charset="0"/>
                <a:cs typeface="SimHei" charset="0"/>
              </a:rPr>
              <a:t>山寨</a:t>
            </a:r>
            <a:r>
              <a:rPr lang="zh-CN" altLang="en-US" sz="5400">
                <a:solidFill>
                  <a:srgbClr val="FFFFFF"/>
                </a:solidFill>
                <a:latin typeface="SimHei" charset="0"/>
                <a:cs typeface="SimHei" charset="0"/>
              </a:rPr>
              <a:t>和</a:t>
            </a:r>
            <a:r>
              <a:rPr lang="zh-CN" altLang="en-US" sz="5400">
                <a:solidFill>
                  <a:srgbClr val="85FFE0"/>
                </a:solidFill>
                <a:latin typeface="SimHei" charset="0"/>
                <a:cs typeface="SimHei" charset="0"/>
              </a:rPr>
              <a:t>避难所</a:t>
            </a:r>
            <a:r>
              <a:rPr lang="zh-CN" altLang="en-US" sz="5400">
                <a:solidFill>
                  <a:srgbClr val="FFFFFF"/>
                </a:solidFill>
                <a:latin typeface="SimHei" charset="0"/>
                <a:cs typeface="SimHei" charset="0"/>
              </a:rPr>
              <a:t>。苦海汪洋</a:t>
            </a:r>
            <a:r>
              <a:rPr lang="zh-CN" altLang="en-US" sz="5400">
                <a:solidFill>
                  <a:srgbClr val="FFFF00"/>
                </a:solidFill>
                <a:latin typeface="SimHei" charset="0"/>
                <a:cs typeface="SimHei" charset="0"/>
              </a:rPr>
              <a:t>主</a:t>
            </a:r>
            <a:r>
              <a:rPr lang="zh-CN" altLang="en-US" sz="5400">
                <a:solidFill>
                  <a:srgbClr val="FFFFFF"/>
                </a:solidFill>
                <a:latin typeface="SimHei" charset="0"/>
                <a:cs typeface="SimHei" charset="0"/>
              </a:rPr>
              <a:t>为救星，似无生路我仍有望。虽有凶恶</a:t>
            </a:r>
            <a:r>
              <a:rPr lang="zh-CN" altLang="en-US" sz="5400">
                <a:solidFill>
                  <a:srgbClr val="FFB7F6"/>
                </a:solidFill>
                <a:latin typeface="SimHei" charset="0"/>
                <a:cs typeface="SimHei" charset="0"/>
              </a:rPr>
              <a:t>仇敌</a:t>
            </a:r>
            <a:r>
              <a:rPr lang="zh-CN" altLang="en-US" sz="5400">
                <a:solidFill>
                  <a:srgbClr val="FFFFFF"/>
                </a:solidFill>
                <a:latin typeface="SimHei" charset="0"/>
                <a:cs typeface="SimHei" charset="0"/>
              </a:rPr>
              <a:t>，攻击不留余力。对我仇恨刺骨，常用狡猾引诱。但我</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将我保护</a:t>
            </a:r>
            <a:endParaRPr lang="zh-CN" altLang="en-US" sz="4800">
              <a:solidFill>
                <a:srgbClr val="FFFFFF"/>
              </a:solidFill>
              <a:latin typeface="SimHei" charset="0"/>
              <a:cs typeface="SimHei" charset="0"/>
            </a:endParaRPr>
          </a:p>
        </p:txBody>
      </p:sp>
      <p:sp>
        <p:nvSpPr>
          <p:cNvPr id="382979"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382980"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1</a:t>
            </a:r>
            <a:r>
              <a:rPr lang="zh-CN" altLang="en-US" sz="2400" b="1">
                <a:solidFill>
                  <a:schemeClr val="bg1"/>
                </a:solidFill>
                <a:latin typeface="Arial" charset="0"/>
                <a:ea typeface="MS PGothic" charset="0"/>
                <a:cs typeface="Arial"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5" name="Picture 2" descr="AC09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249238" y="561975"/>
            <a:ext cx="8643937"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cs typeface="SimHei" charset="0"/>
              </a:rPr>
              <a:t>我若</a:t>
            </a:r>
            <a:r>
              <a:rPr lang="zh-CN" altLang="en-US" sz="5400">
                <a:solidFill>
                  <a:srgbClr val="FF0000"/>
                </a:solidFill>
                <a:latin typeface="SimHei" charset="0"/>
                <a:cs typeface="SimHei" charset="0"/>
              </a:rPr>
              <a:t>单靠</a:t>
            </a:r>
            <a:r>
              <a:rPr lang="zh-CN" altLang="en-US" sz="5400">
                <a:solidFill>
                  <a:srgbClr val="FFFFFF"/>
                </a:solidFill>
                <a:latin typeface="SimHei" charset="0"/>
                <a:cs typeface="SimHei" charset="0"/>
              </a:rPr>
              <a:t>己力行走，每遇战争必要</a:t>
            </a:r>
            <a:r>
              <a:rPr lang="zh-CN" altLang="en-US" sz="5400">
                <a:solidFill>
                  <a:srgbClr val="47FFD1"/>
                </a:solidFill>
                <a:latin typeface="SimHei" charset="0"/>
                <a:cs typeface="SimHei" charset="0"/>
              </a:rPr>
              <a:t>退败</a:t>
            </a:r>
            <a:r>
              <a:rPr lang="zh-CN" altLang="en-US" sz="5400">
                <a:solidFill>
                  <a:srgbClr val="FFFFFF"/>
                </a:solidFill>
                <a:latin typeface="SimHei" charset="0"/>
                <a:cs typeface="SimHei" charset="0"/>
              </a:rPr>
              <a:t>。须有</a:t>
            </a:r>
            <a:r>
              <a:rPr lang="zh-CN" altLang="en-US" sz="5400">
                <a:solidFill>
                  <a:srgbClr val="FFCC66"/>
                </a:solidFill>
                <a:latin typeface="SimHei" charset="0"/>
                <a:cs typeface="SimHei" charset="0"/>
              </a:rPr>
              <a:t>能者</a:t>
            </a:r>
            <a:r>
              <a:rPr lang="zh-CN" altLang="en-US" sz="5400">
                <a:solidFill>
                  <a:srgbClr val="FFFFFF"/>
                </a:solidFill>
                <a:latin typeface="SimHei" charset="0"/>
                <a:cs typeface="SimHei" charset="0"/>
              </a:rPr>
              <a:t>随时帮助，即</a:t>
            </a:r>
            <a:r>
              <a:rPr lang="zh-CN" altLang="en-US" sz="5400">
                <a:solidFill>
                  <a:srgbClr val="FFFF00"/>
                </a:solidFill>
                <a:latin typeface="SimHei" charset="0"/>
                <a:cs typeface="SimHei" charset="0"/>
              </a:rPr>
              <a:t>神</a:t>
            </a:r>
            <a:r>
              <a:rPr lang="zh-CN" altLang="en-US" sz="5400">
                <a:solidFill>
                  <a:srgbClr val="FFFFFF"/>
                </a:solidFill>
                <a:latin typeface="SimHei" charset="0"/>
                <a:cs typeface="SimHei" charset="0"/>
              </a:rPr>
              <a:t>设立</a:t>
            </a:r>
            <a:r>
              <a:rPr lang="zh-CN" altLang="en-US" sz="5400">
                <a:solidFill>
                  <a:srgbClr val="FFCC66"/>
                </a:solidFill>
                <a:latin typeface="SimHei" charset="0"/>
                <a:cs typeface="SimHei" charset="0"/>
              </a:rPr>
              <a:t>救赎恩主</a:t>
            </a:r>
            <a:r>
              <a:rPr lang="zh-CN" altLang="en-US" sz="5400">
                <a:solidFill>
                  <a:srgbClr val="FFFFFF"/>
                </a:solidFill>
                <a:latin typeface="SimHei" charset="0"/>
                <a:cs typeface="SimHei" charset="0"/>
              </a:rPr>
              <a:t>。若问所设为</a:t>
            </a:r>
            <a:r>
              <a:rPr lang="zh-CN" altLang="en-US" sz="5400">
                <a:solidFill>
                  <a:srgbClr val="FFCC66"/>
                </a:solidFill>
                <a:latin typeface="SimHei" charset="0"/>
                <a:cs typeface="SimHei" charset="0"/>
              </a:rPr>
              <a:t>谁</a:t>
            </a:r>
            <a:r>
              <a:rPr lang="zh-CN" altLang="en-US" sz="5400">
                <a:solidFill>
                  <a:srgbClr val="FFFFFF"/>
                </a:solidFill>
                <a:latin typeface="SimHei" charset="0"/>
                <a:cs typeface="SimHei" charset="0"/>
              </a:rPr>
              <a:t>，乃</a:t>
            </a:r>
            <a:r>
              <a:rPr lang="zh-CN" altLang="en-US" sz="5400">
                <a:solidFill>
                  <a:srgbClr val="FFCC66"/>
                </a:solidFill>
                <a:latin typeface="SimHei" charset="0"/>
                <a:cs typeface="SimHei" charset="0"/>
              </a:rPr>
              <a:t>主耶稣基督</a:t>
            </a:r>
            <a:r>
              <a:rPr lang="zh-CN" altLang="en-US" sz="5400">
                <a:solidFill>
                  <a:srgbClr val="FFFFFF"/>
                </a:solidFill>
                <a:latin typeface="SimHei" charset="0"/>
                <a:cs typeface="SimHei" charset="0"/>
              </a:rPr>
              <a:t>。又称万有主宰，永远并无更改。</a:t>
            </a:r>
            <a:r>
              <a:rPr lang="zh-CN" altLang="en-US" sz="5400">
                <a:solidFill>
                  <a:srgbClr val="FFCC66"/>
                </a:solidFill>
                <a:latin typeface="SimHei" charset="0"/>
                <a:cs typeface="SimHei" charset="0"/>
              </a:rPr>
              <a:t>祂</a:t>
            </a:r>
            <a:r>
              <a:rPr lang="zh-CN" altLang="en-US" sz="5400">
                <a:solidFill>
                  <a:srgbClr val="FFFFFF"/>
                </a:solidFill>
                <a:latin typeface="SimHei" charset="0"/>
                <a:cs typeface="SimHei" charset="0"/>
              </a:rPr>
              <a:t>已</a:t>
            </a:r>
            <a:r>
              <a:rPr lang="zh-CN" altLang="en-US" sz="5400">
                <a:solidFill>
                  <a:srgbClr val="47FFD1"/>
                </a:solidFill>
                <a:latin typeface="SimHei" charset="0"/>
                <a:cs typeface="SimHei" charset="0"/>
              </a:rPr>
              <a:t>得胜</a:t>
            </a:r>
            <a:r>
              <a:rPr lang="zh-CN" altLang="en-US" sz="5400">
                <a:solidFill>
                  <a:srgbClr val="FFFFFF"/>
                </a:solidFill>
                <a:latin typeface="SimHei" charset="0"/>
                <a:cs typeface="SimHei" charset="0"/>
              </a:rPr>
              <a:t>作我元帅</a:t>
            </a:r>
          </a:p>
        </p:txBody>
      </p:sp>
      <p:sp>
        <p:nvSpPr>
          <p:cNvPr id="385027"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385028" name="Rectangle 6"/>
          <p:cNvSpPr>
            <a:spLocks noGrp="1" noChangeArrowheads="1"/>
          </p:cNvSpPr>
          <p:nvPr>
            <p:ph type="title"/>
          </p:nvPr>
        </p:nvSpPr>
        <p:spPr>
          <a:xfrm>
            <a:off x="0" y="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2</a:t>
            </a:r>
            <a:r>
              <a:rPr lang="zh-CN" altLang="en-US" sz="2400" b="1">
                <a:solidFill>
                  <a:schemeClr val="bg1"/>
                </a:solidFill>
                <a:latin typeface="Arial" charset="0"/>
                <a:ea typeface="MS PGothic" charset="0"/>
                <a:cs typeface="Arial"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7073" name="Picture 2" descr="wo_scn0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323850" y="571500"/>
            <a:ext cx="8820150"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cs typeface="SimHei" charset="0"/>
              </a:rPr>
              <a:t>若全世界充满</a:t>
            </a:r>
            <a:r>
              <a:rPr lang="zh-CN" altLang="en-US" sz="5400">
                <a:solidFill>
                  <a:srgbClr val="FFB7F6"/>
                </a:solidFill>
                <a:latin typeface="SimHei" charset="0"/>
                <a:cs typeface="SimHei" charset="0"/>
              </a:rPr>
              <a:t>鬼魔</a:t>
            </a:r>
            <a:r>
              <a:rPr lang="zh-CN" altLang="en-US" sz="5400">
                <a:solidFill>
                  <a:srgbClr val="FFFFFF"/>
                </a:solidFill>
                <a:latin typeface="SimHei" charset="0"/>
                <a:cs typeface="SimHei" charset="0"/>
              </a:rPr>
              <a:t>，救主圣徒仍能安然。</a:t>
            </a:r>
            <a:r>
              <a:rPr lang="zh-CN" altLang="en-US" sz="5400">
                <a:solidFill>
                  <a:srgbClr val="FFB7F6"/>
                </a:solidFill>
                <a:latin typeface="SimHei" charset="0"/>
                <a:cs typeface="SimHei" charset="0"/>
              </a:rPr>
              <a:t>仇敌</a:t>
            </a:r>
            <a:r>
              <a:rPr lang="zh-CN" altLang="en-US" sz="5400">
                <a:solidFill>
                  <a:srgbClr val="FFFFFF"/>
                </a:solidFill>
                <a:latin typeface="SimHei" charset="0"/>
                <a:cs typeface="SimHei" charset="0"/>
              </a:rPr>
              <a:t>降灾设下网罗，</a:t>
            </a:r>
            <a:r>
              <a:rPr lang="zh-CN" altLang="en-US" sz="5400">
                <a:solidFill>
                  <a:srgbClr val="FFFF00"/>
                </a:solidFill>
                <a:latin typeface="SimHei" charset="0"/>
                <a:cs typeface="SimHei" charset="0"/>
              </a:rPr>
              <a:t>主</a:t>
            </a:r>
            <a:r>
              <a:rPr lang="zh-CN" altLang="en-US" sz="5400">
                <a:solidFill>
                  <a:srgbClr val="FFFFFF"/>
                </a:solidFill>
                <a:latin typeface="SimHei" charset="0"/>
                <a:cs typeface="SimHei" charset="0"/>
              </a:rPr>
              <a:t>为</a:t>
            </a:r>
            <a:r>
              <a:rPr lang="zh-CN" altLang="en-US" sz="5400">
                <a:solidFill>
                  <a:srgbClr val="7878DE"/>
                </a:solidFill>
                <a:latin typeface="SimHei" charset="0"/>
                <a:cs typeface="SimHei" charset="0"/>
              </a:rPr>
              <a:t>道路</a:t>
            </a:r>
            <a:r>
              <a:rPr lang="zh-CN" altLang="en-US" sz="5400">
                <a:solidFill>
                  <a:srgbClr val="FFFFFF"/>
                </a:solidFill>
                <a:latin typeface="SimHei" charset="0"/>
                <a:cs typeface="SimHei" charset="0"/>
              </a:rPr>
              <a:t>助我</a:t>
            </a:r>
            <a:r>
              <a:rPr lang="zh-CN" altLang="en-US" sz="5400">
                <a:solidFill>
                  <a:srgbClr val="85FFE0"/>
                </a:solidFill>
                <a:latin typeface="SimHei" charset="0"/>
                <a:cs typeface="SimHei" charset="0"/>
              </a:rPr>
              <a:t>胜过</a:t>
            </a:r>
            <a:r>
              <a:rPr lang="zh-CN" altLang="en-US" sz="5400">
                <a:solidFill>
                  <a:srgbClr val="FFFFFF"/>
                </a:solidFill>
                <a:latin typeface="SimHei" charset="0"/>
                <a:cs typeface="SimHei" charset="0"/>
              </a:rPr>
              <a:t>。</a:t>
            </a:r>
            <a:r>
              <a:rPr lang="zh-CN" altLang="en-US" sz="5400">
                <a:solidFill>
                  <a:srgbClr val="FFB7F6"/>
                </a:solidFill>
                <a:latin typeface="SimHei" charset="0"/>
                <a:cs typeface="SimHei" charset="0"/>
              </a:rPr>
              <a:t>幽暗魔王</a:t>
            </a:r>
            <a:r>
              <a:rPr lang="zh-CN" altLang="en-US" sz="5400">
                <a:solidFill>
                  <a:srgbClr val="FFFFFF"/>
                </a:solidFill>
                <a:latin typeface="SimHei" charset="0"/>
                <a:cs typeface="SimHei" charset="0"/>
              </a:rPr>
              <a:t>与起，我靠</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能抵。</a:t>
            </a:r>
            <a:r>
              <a:rPr lang="zh-CN" altLang="en-US" sz="5400">
                <a:solidFill>
                  <a:srgbClr val="FFB7F6"/>
                </a:solidFill>
                <a:latin typeface="SimHei" charset="0"/>
                <a:cs typeface="SimHei" charset="0"/>
              </a:rPr>
              <a:t>敌</a:t>
            </a:r>
            <a:r>
              <a:rPr lang="zh-CN" altLang="en-US" sz="5400">
                <a:solidFill>
                  <a:srgbClr val="FFFFFF"/>
                </a:solidFill>
                <a:latin typeface="SimHei" charset="0"/>
                <a:cs typeface="SimHei" charset="0"/>
              </a:rPr>
              <a:t>怒不能久长，</a:t>
            </a:r>
            <a:r>
              <a:rPr lang="zh-CN" altLang="en-US" sz="5400">
                <a:solidFill>
                  <a:srgbClr val="FFB7F6"/>
                </a:solidFill>
                <a:latin typeface="SimHei" charset="0"/>
                <a:cs typeface="SimHei" charset="0"/>
              </a:rPr>
              <a:t>敌</a:t>
            </a:r>
            <a:r>
              <a:rPr lang="zh-CN" altLang="en-US" sz="5400">
                <a:solidFill>
                  <a:srgbClr val="FFFFFF"/>
                </a:solidFill>
                <a:latin typeface="SimHei" charset="0"/>
                <a:cs typeface="SimHei" charset="0"/>
              </a:rPr>
              <a:t>迫我能</a:t>
            </a:r>
            <a:r>
              <a:rPr lang="zh-CN" altLang="en-US" sz="5400">
                <a:solidFill>
                  <a:srgbClr val="85FFE0"/>
                </a:solidFill>
                <a:latin typeface="SimHei" charset="0"/>
                <a:cs typeface="SimHei" charset="0"/>
              </a:rPr>
              <a:t>忍受</a:t>
            </a:r>
            <a:r>
              <a:rPr lang="zh-CN" altLang="en-US" sz="5400">
                <a:solidFill>
                  <a:srgbClr val="FFFFFF"/>
                </a:solidFill>
                <a:latin typeface="SimHei" charset="0"/>
                <a:cs typeface="SimHei" charset="0"/>
              </a:rPr>
              <a:t>。</a:t>
            </a: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言</a:t>
            </a:r>
            <a:r>
              <a:rPr lang="zh-CN" altLang="en-US" sz="5400">
                <a:solidFill>
                  <a:srgbClr val="FFFFFF"/>
                </a:solidFill>
                <a:latin typeface="SimHei" charset="0"/>
                <a:cs typeface="SimHei" charset="0"/>
              </a:rPr>
              <a:t>一出 敌即</a:t>
            </a:r>
            <a:r>
              <a:rPr lang="zh-CN" altLang="en-US" sz="5400">
                <a:solidFill>
                  <a:srgbClr val="47FFD1"/>
                </a:solidFill>
                <a:latin typeface="SimHei" charset="0"/>
                <a:cs typeface="SimHei" charset="0"/>
              </a:rPr>
              <a:t>败溃</a:t>
            </a:r>
            <a:endParaRPr lang="zh-CN" altLang="en-US" sz="5400" b="1">
              <a:solidFill>
                <a:srgbClr val="FFFFFF"/>
              </a:solidFill>
              <a:latin typeface="SimHei" charset="0"/>
              <a:cs typeface="SimHei" charset="0"/>
            </a:endParaRPr>
          </a:p>
        </p:txBody>
      </p:sp>
      <p:sp>
        <p:nvSpPr>
          <p:cNvPr id="387075"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387076" name="Rectangle 6"/>
          <p:cNvSpPr>
            <a:spLocks noGrp="1" noChangeArrowheads="1"/>
          </p:cNvSpPr>
          <p:nvPr>
            <p:ph type="title"/>
          </p:nvPr>
        </p:nvSpPr>
        <p:spPr>
          <a:xfrm>
            <a:off x="61913" y="76200"/>
            <a:ext cx="974725" cy="461963"/>
          </a:xfrm>
          <a:noFill/>
        </p:spPr>
        <p:txBody>
          <a:bodyPr wrap="none" anchor="t">
            <a:spAutoFit/>
          </a:bodyPr>
          <a:lstStyle/>
          <a:p>
            <a:pPr algn="l"/>
            <a:r>
              <a:rPr lang="zh-CN" altLang="en-US" sz="2400" b="1">
                <a:solidFill>
                  <a:schemeClr val="bg1"/>
                </a:solidFill>
                <a:latin typeface="SimHei" charset="0"/>
                <a:ea typeface="MS PGothic" charset="0"/>
                <a:cs typeface="SimHei" charset="0"/>
              </a:rPr>
              <a:t>第</a:t>
            </a:r>
            <a:r>
              <a:rPr lang="en-US" altLang="ja-JP" sz="2400" b="1">
                <a:solidFill>
                  <a:schemeClr val="bg1"/>
                </a:solidFill>
                <a:latin typeface="SimHei" charset="0"/>
                <a:ea typeface="MS PGothic" charset="0"/>
                <a:cs typeface="Arial" charset="0"/>
              </a:rPr>
              <a:t>3</a:t>
            </a:r>
            <a:r>
              <a:rPr lang="zh-CN" altLang="en-US" sz="2400" b="1">
                <a:solidFill>
                  <a:schemeClr val="bg1"/>
                </a:solidFill>
                <a:latin typeface="SimHei" charset="0"/>
                <a:ea typeface="MS PGothic" charset="0"/>
                <a:cs typeface="SimHei"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21" name="Picture 2" descr="wo_scn05"/>
          <p:cNvPicPr>
            <a:picLocks noChangeAspect="1" noChangeArrowheads="1"/>
          </p:cNvPicPr>
          <p:nvPr/>
        </p:nvPicPr>
        <p:blipFill>
          <a:blip r:embed="rId3">
            <a:lum bright="-24000"/>
            <a:extLst>
              <a:ext uri="{28A0092B-C50C-407E-A947-70E740481C1C}">
                <a14:useLocalDpi xmlns:a14="http://schemas.microsoft.com/office/drawing/2010/main" val="0"/>
              </a:ext>
            </a:extLst>
          </a:blip>
          <a:srcRect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106363" y="561975"/>
            <a:ext cx="8786812"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言</a:t>
            </a:r>
            <a:r>
              <a:rPr lang="zh-CN" altLang="en-US" sz="5400">
                <a:solidFill>
                  <a:srgbClr val="FFFFFF"/>
                </a:solidFill>
                <a:latin typeface="SimHei" charset="0"/>
                <a:cs typeface="SimHei" charset="0"/>
              </a:rPr>
              <a:t>有权高过</a:t>
            </a:r>
            <a:r>
              <a:rPr lang="zh-CN" altLang="en-US" sz="5400">
                <a:solidFill>
                  <a:srgbClr val="FFB7F6"/>
                </a:solidFill>
                <a:latin typeface="SimHei" charset="0"/>
                <a:cs typeface="SimHei" charset="0"/>
              </a:rPr>
              <a:t>万王</a:t>
            </a:r>
            <a:r>
              <a:rPr lang="zh-CN" altLang="en-US" sz="5400">
                <a:solidFill>
                  <a:srgbClr val="FFFFFF"/>
                </a:solidFill>
                <a:latin typeface="SimHei" charset="0"/>
                <a:cs typeface="SimHei" charset="0"/>
              </a:rPr>
              <a:t>，</a:t>
            </a:r>
            <a:r>
              <a:rPr lang="zh-CN" altLang="en-US" sz="5400">
                <a:solidFill>
                  <a:srgbClr val="FFB7F6"/>
                </a:solidFill>
                <a:latin typeface="SimHei" charset="0"/>
                <a:cs typeface="SimHei" charset="0"/>
              </a:rPr>
              <a:t>世上帝王</a:t>
            </a:r>
            <a:r>
              <a:rPr lang="zh-CN" altLang="en-US" sz="5400">
                <a:solidFill>
                  <a:srgbClr val="FFFFFF"/>
                </a:solidFill>
                <a:latin typeface="SimHei" charset="0"/>
                <a:cs typeface="SimHei" charset="0"/>
              </a:rPr>
              <a:t>不能相比。圣灵恩赐全备可信，降於我身何等奇妙。名利任其失去，生命我也无虑。身家虽然失丧，</a:t>
            </a: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道</a:t>
            </a:r>
            <a:r>
              <a:rPr lang="zh-CN" altLang="en-US" sz="5400">
                <a:solidFill>
                  <a:srgbClr val="FFFFFF"/>
                </a:solidFill>
                <a:latin typeface="SimHei" charset="0"/>
                <a:cs typeface="SimHei" charset="0"/>
              </a:rPr>
              <a:t>终必兴旺。</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之国</a:t>
            </a:r>
            <a:r>
              <a:rPr lang="zh-CN" altLang="en-US" sz="5400">
                <a:solidFill>
                  <a:srgbClr val="47FFD1"/>
                </a:solidFill>
                <a:latin typeface="SimHei" charset="0"/>
                <a:cs typeface="SimHei" charset="0"/>
              </a:rPr>
              <a:t>存到永远</a:t>
            </a:r>
            <a:endParaRPr lang="zh-CN" altLang="en-US" sz="5400" b="1">
              <a:solidFill>
                <a:srgbClr val="FFFFFF"/>
              </a:solidFill>
              <a:latin typeface="SimHei" charset="0"/>
              <a:cs typeface="SimHei" charset="0"/>
            </a:endParaRPr>
          </a:p>
        </p:txBody>
      </p:sp>
      <p:sp>
        <p:nvSpPr>
          <p:cNvPr id="389123"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389124"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SimHei" charset="0"/>
                <a:ea typeface="MS PGothic" charset="0"/>
                <a:cs typeface="SimHei" charset="0"/>
              </a:rPr>
              <a:t>第</a:t>
            </a:r>
            <a:r>
              <a:rPr lang="en-US" altLang="ja-JP" sz="2400" b="1">
                <a:solidFill>
                  <a:schemeClr val="bg1"/>
                </a:solidFill>
                <a:latin typeface="SimHei" charset="0"/>
                <a:ea typeface="MS PGothic" charset="0"/>
                <a:cs typeface="Arial" charset="0"/>
              </a:rPr>
              <a:t>4</a:t>
            </a:r>
            <a:r>
              <a:rPr lang="zh-CN" altLang="en-US" sz="2400" b="1">
                <a:solidFill>
                  <a:schemeClr val="bg1"/>
                </a:solidFill>
                <a:latin typeface="SimHei" charset="0"/>
                <a:ea typeface="MS PGothic" charset="0"/>
                <a:cs typeface="SimHei"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5" descr="bible0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chemeClr val="bg2"/>
          </a:solidFill>
        </p:spPr>
        <p:txBody>
          <a:bodyPr/>
          <a:lstStyle/>
          <a:p>
            <a:r>
              <a:rPr lang="en-US" altLang="zh-CN">
                <a:solidFill>
                  <a:srgbClr val="FFFFFF"/>
                </a:solidFill>
                <a:effectLst>
                  <a:outerShdw blurRad="38100" dist="38100" dir="2700000" algn="tl">
                    <a:srgbClr val="000000"/>
                  </a:outerShdw>
                </a:effectLst>
                <a:latin typeface="SimHei" charset="0"/>
                <a:ea typeface="MS PGothic" charset="0"/>
                <a:cs typeface="SimHei" charset="0"/>
              </a:rPr>
              <a:t>1.  </a:t>
            </a:r>
            <a:r>
              <a:rPr lang="zh-CN" altLang="en-US">
                <a:solidFill>
                  <a:srgbClr val="FFFFFF"/>
                </a:solidFill>
                <a:effectLst>
                  <a:outerShdw blurRad="38100" dist="38100" dir="2700000" algn="tl">
                    <a:srgbClr val="000000"/>
                  </a:outerShdw>
                </a:effectLst>
                <a:latin typeface="SimHei" charset="0"/>
                <a:ea typeface="MS PGothic" charset="0"/>
                <a:cs typeface="SimHei" charset="0"/>
              </a:rPr>
              <a:t>研读经文</a:t>
            </a:r>
            <a:endParaRPr lang="zh-CN" altLang="en-US">
              <a:solidFill>
                <a:srgbClr val="FFFFFF"/>
              </a:solidFill>
              <a:effectLst>
                <a:outerShdw blurRad="38100" dist="38100" dir="2700000" algn="tl">
                  <a:srgbClr val="000000"/>
                </a:outerShdw>
              </a:effectLst>
              <a:latin typeface="Arial" charset="0"/>
              <a:ea typeface="MS PGothic" charset="0"/>
            </a:endParaRPr>
          </a:p>
        </p:txBody>
      </p:sp>
      <p:sp>
        <p:nvSpPr>
          <p:cNvPr id="3" name="Title 1"/>
          <p:cNvSpPr txBox="1">
            <a:spLocks/>
          </p:cNvSpPr>
          <p:nvPr/>
        </p:nvSpPr>
        <p:spPr bwMode="auto">
          <a:xfrm>
            <a:off x="1042988" y="2314575"/>
            <a:ext cx="7162800" cy="609600"/>
          </a:xfrm>
          <a:prstGeom prst="rect">
            <a:avLst/>
          </a:prstGeom>
          <a:noFill/>
          <a:ln w="9525">
            <a:noFill/>
            <a:miter lim="800000"/>
            <a:headEnd/>
            <a:tailEnd/>
          </a:ln>
        </p:spPr>
        <p:txBody>
          <a:bodyPr anchor="ctr"/>
          <a:lstStyle>
            <a:lvl1pPr marL="450850" indent="-4508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sz="3200" b="1">
                <a:solidFill>
                  <a:srgbClr val="FFFFFF"/>
                </a:solidFill>
                <a:effectLst>
                  <a:outerShdw blurRad="38100" dist="38100" dir="2700000" algn="tl">
                    <a:srgbClr val="000000"/>
                  </a:outerShdw>
                </a:effectLst>
                <a:latin typeface="SimHei" charset="0"/>
                <a:cs typeface="SimHei" charset="0"/>
              </a:rPr>
              <a:t>b.	</a:t>
            </a:r>
            <a:r>
              <a:rPr lang="zh-CN" altLang="en-US" sz="3200" b="1">
                <a:solidFill>
                  <a:srgbClr val="FFFFFF"/>
                </a:solidFill>
                <a:effectLst>
                  <a:outerShdw blurRad="38100" dist="38100" dir="2700000" algn="tl">
                    <a:srgbClr val="000000"/>
                  </a:outerShdw>
                </a:effectLst>
                <a:latin typeface="SimHei" charset="0"/>
                <a:cs typeface="SimHei" charset="0"/>
              </a:rPr>
              <a:t>如何解经？</a:t>
            </a:r>
          </a:p>
        </p:txBody>
      </p:sp>
      <p:sp>
        <p:nvSpPr>
          <p:cNvPr id="308228"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27</a:t>
            </a:r>
            <a:endParaRPr lang="en-US" altLang="zh-CN">
              <a:solidFill>
                <a:srgbClr val="FFFFFF"/>
              </a:solidFill>
              <a:latin typeface="Arial" charset="0"/>
              <a:cs typeface="Arial" charset="0"/>
            </a:endParaRPr>
          </a:p>
        </p:txBody>
      </p:sp>
      <p:sp>
        <p:nvSpPr>
          <p:cNvPr id="5" name="Title 1"/>
          <p:cNvSpPr txBox="1">
            <a:spLocks/>
          </p:cNvSpPr>
          <p:nvPr/>
        </p:nvSpPr>
        <p:spPr bwMode="auto">
          <a:xfrm>
            <a:off x="1476375" y="2465388"/>
            <a:ext cx="7467600" cy="4419600"/>
          </a:xfrm>
          <a:prstGeom prst="rect">
            <a:avLst/>
          </a:prstGeom>
          <a:noFill/>
          <a:ln w="9525">
            <a:noFill/>
            <a:miter lim="800000"/>
            <a:headEnd/>
            <a:tailEnd/>
          </a:ln>
        </p:spPr>
        <p:txBody>
          <a:bodyPr anchor="ctr"/>
          <a:lstStyle>
            <a:lvl1pPr marL="450850" indent="-4508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b="1">
                <a:solidFill>
                  <a:srgbClr val="FFFFFF"/>
                </a:solidFill>
                <a:effectLst>
                  <a:outerShdw blurRad="38100" dist="38100" dir="2700000" algn="tl">
                    <a:srgbClr val="000000"/>
                  </a:outerShdw>
                </a:effectLst>
                <a:latin typeface="SimHei" charset="0"/>
                <a:cs typeface="SimHei" charset="0"/>
              </a:rPr>
              <a:t>1)	</a:t>
            </a:r>
            <a:r>
              <a:rPr lang="zh-CN" altLang="en-US" b="1">
                <a:solidFill>
                  <a:srgbClr val="FFFFFF"/>
                </a:solidFill>
                <a:effectLst>
                  <a:outerShdw blurRad="38100" dist="38100" dir="2700000" algn="tl">
                    <a:srgbClr val="000000"/>
                  </a:outerShdw>
                </a:effectLst>
                <a:latin typeface="SimHei" charset="0"/>
                <a:cs typeface="SimHei" charset="0"/>
              </a:rPr>
              <a:t>祷告求上帝赐智慧，阅读教会会友最常用的圣经译本，列出大多数会友可能发问的问题（不然，</a:t>
            </a:r>
            <a:r>
              <a:rPr lang="en-US" altLang="zh-CN" b="1">
                <a:solidFill>
                  <a:srgbClr val="FFFFFF"/>
                </a:solidFill>
                <a:effectLst>
                  <a:outerShdw blurRad="38100" dist="38100" dir="2700000" algn="tl">
                    <a:srgbClr val="000000"/>
                  </a:outerShdw>
                </a:effectLst>
                <a:latin typeface="SimHei" charset="0"/>
                <a:cs typeface="Arial" charset="0"/>
              </a:rPr>
              <a:t>15</a:t>
            </a:r>
            <a:r>
              <a:rPr lang="zh-CN" altLang="en-US" b="1">
                <a:solidFill>
                  <a:srgbClr val="FFFFFF"/>
                </a:solidFill>
                <a:effectLst>
                  <a:outerShdw blurRad="38100" dist="38100" dir="2700000" algn="tl">
                    <a:srgbClr val="000000"/>
                  </a:outerShdw>
                </a:effectLst>
                <a:latin typeface="SimHei" charset="0"/>
                <a:cs typeface="SimHei" charset="0"/>
              </a:rPr>
              <a:t>小时的研究后你将有许多的答案却忘了你的问题），尝试回答这些问题。</a:t>
            </a:r>
            <a:endParaRPr lang="en-US" altLang="ja-JP" b="1">
              <a:solidFill>
                <a:srgbClr val="FFFFFF"/>
              </a:solidFill>
              <a:effectLst>
                <a:outerShdw blurRad="38100" dist="38100" dir="2700000" algn="tl">
                  <a:srgbClr val="000000"/>
                </a:outerShdw>
              </a:effectLst>
              <a:latin typeface="SimHei" charset="0"/>
              <a:cs typeface="Arial" charset="0"/>
            </a:endParaRPr>
          </a:p>
          <a:p>
            <a:pPr>
              <a:lnSpc>
                <a:spcPct val="90000"/>
              </a:lnSpc>
            </a:pPr>
            <a:r>
              <a:rPr lang="zh-CN" altLang="en-US" b="1">
                <a:solidFill>
                  <a:srgbClr val="FFFFFF"/>
                </a:solidFill>
                <a:effectLst>
                  <a:outerShdw blurRad="38100" dist="38100" dir="2700000" algn="tl">
                    <a:srgbClr val="000000"/>
                  </a:outerShdw>
                </a:effectLst>
                <a:latin typeface="SimHei" charset="0"/>
                <a:cs typeface="Arial" charset="0"/>
              </a:rPr>
              <a:t> </a:t>
            </a:r>
          </a:p>
          <a:p>
            <a:pPr>
              <a:lnSpc>
                <a:spcPct val="90000"/>
              </a:lnSpc>
            </a:pPr>
            <a:r>
              <a:rPr lang="en-US" altLang="zh-CN" b="1">
                <a:solidFill>
                  <a:srgbClr val="FFFFFF"/>
                </a:solidFill>
                <a:effectLst>
                  <a:outerShdw blurRad="38100" dist="38100" dir="2700000" algn="tl">
                    <a:srgbClr val="000000"/>
                  </a:outerShdw>
                </a:effectLst>
                <a:latin typeface="SimHei" charset="0"/>
                <a:cs typeface="Arial" charset="0"/>
              </a:rPr>
              <a:t>2)	</a:t>
            </a:r>
            <a:r>
              <a:rPr lang="zh-CN" altLang="en-US" b="1">
                <a:solidFill>
                  <a:srgbClr val="FFFFFF"/>
                </a:solidFill>
                <a:effectLst>
                  <a:outerShdw blurRad="38100" dist="38100" dir="2700000" algn="tl">
                    <a:srgbClr val="000000"/>
                  </a:outerShdw>
                </a:effectLst>
                <a:latin typeface="SimHei" charset="0"/>
                <a:cs typeface="SimHei" charset="0"/>
              </a:rPr>
              <a:t>阅读和比较其他圣经译本，再列出问题。</a:t>
            </a:r>
            <a:endParaRPr lang="en-US" altLang="ja-JP" b="1">
              <a:solidFill>
                <a:srgbClr val="FFFFFF"/>
              </a:solidFill>
              <a:effectLst>
                <a:outerShdw blurRad="38100" dist="38100" dir="2700000" algn="tl">
                  <a:srgbClr val="000000"/>
                </a:outerShdw>
              </a:effectLst>
              <a:latin typeface="SimHei" charset="0"/>
              <a:cs typeface="Arial" charset="0"/>
            </a:endParaRPr>
          </a:p>
          <a:p>
            <a:pPr>
              <a:lnSpc>
                <a:spcPct val="90000"/>
              </a:lnSpc>
            </a:pPr>
            <a:r>
              <a:rPr lang="zh-CN" altLang="en-US" b="1">
                <a:solidFill>
                  <a:srgbClr val="FFFFFF"/>
                </a:solidFill>
                <a:effectLst>
                  <a:outerShdw blurRad="38100" dist="38100" dir="2700000" algn="tl">
                    <a:srgbClr val="000000"/>
                  </a:outerShdw>
                </a:effectLst>
                <a:latin typeface="SimHei" charset="0"/>
                <a:cs typeface="Arial" charset="0"/>
              </a:rPr>
              <a:t> </a:t>
            </a:r>
          </a:p>
          <a:p>
            <a:pPr>
              <a:lnSpc>
                <a:spcPct val="90000"/>
              </a:lnSpc>
            </a:pPr>
            <a:r>
              <a:rPr lang="en-US" altLang="zh-CN" b="1">
                <a:solidFill>
                  <a:srgbClr val="FFFFFF"/>
                </a:solidFill>
                <a:effectLst>
                  <a:outerShdw blurRad="38100" dist="38100" dir="2700000" algn="tl">
                    <a:srgbClr val="000000"/>
                  </a:outerShdw>
                </a:effectLst>
                <a:latin typeface="SimHei" charset="0"/>
                <a:cs typeface="Arial" charset="0"/>
              </a:rPr>
              <a:t>3)	</a:t>
            </a:r>
            <a:r>
              <a:rPr lang="zh-CN" altLang="en-US" b="1">
                <a:solidFill>
                  <a:srgbClr val="FFFFFF"/>
                </a:solidFill>
                <a:effectLst>
                  <a:outerShdw blurRad="38100" dist="38100" dir="2700000" algn="tl">
                    <a:srgbClr val="000000"/>
                  </a:outerShdw>
                </a:effectLst>
                <a:latin typeface="SimHei" charset="0"/>
                <a:cs typeface="SimHei" charset="0"/>
              </a:rPr>
              <a:t>若你能够，阅读圣经原文，简略研究重要的词汇和用语。</a:t>
            </a: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6738" name="Rectangle 1026"/>
          <p:cNvSpPr>
            <a:spLocks noGrp="1" noChangeArrowheads="1"/>
          </p:cNvSpPr>
          <p:nvPr>
            <p:ph type="ctrTitle"/>
          </p:nvPr>
        </p:nvSpPr>
        <p:spPr>
          <a:xfrm>
            <a:off x="5562600" y="0"/>
            <a:ext cx="3124200" cy="6858000"/>
          </a:xfrm>
        </p:spPr>
        <p:txBody>
          <a:bodyPr/>
          <a:lstStyle/>
          <a:p>
            <a:r>
              <a:rPr lang="zh-CN" altLang="en-US" sz="6000" b="1">
                <a:solidFill>
                  <a:schemeClr val="bg1"/>
                </a:solidFill>
                <a:latin typeface="SimHei" charset="0"/>
                <a:ea typeface="MS PGothic" charset="0"/>
                <a:cs typeface="SimHei" charset="0"/>
              </a:rPr>
              <a:t>每个演讲都需要重点</a:t>
            </a:r>
            <a:r>
              <a:rPr lang="en-US" altLang="ja-JP" sz="6000" b="1">
                <a:solidFill>
                  <a:schemeClr val="bg1"/>
                </a:solidFill>
                <a:latin typeface="SimHei" charset="0"/>
                <a:ea typeface="MS PGothic" charset="0"/>
                <a:cs typeface="SimHei" charset="0"/>
              </a:rPr>
              <a:t>!</a:t>
            </a:r>
            <a:endParaRPr lang="en-US" altLang="zh-CN">
              <a:latin typeface="SimHei" charset="0"/>
              <a:ea typeface="MS PGothic" charset="0"/>
              <a:cs typeface="SimHei" charset="0"/>
            </a:endParaRPr>
          </a:p>
        </p:txBody>
      </p:sp>
      <p:pic>
        <p:nvPicPr>
          <p:cNvPr id="391171" name="Picture 1028" descr="BigIdea"/>
          <p:cNvPicPr>
            <a:picLocks noChangeAspect="1" noChangeArrowheads="1"/>
          </p:cNvPicPr>
          <p:nvPr/>
        </p:nvPicPr>
        <p:blipFill>
          <a:blip r:embed="rId3">
            <a:extLst>
              <a:ext uri="{28A0092B-C50C-407E-A947-70E740481C1C}">
                <a14:useLocalDpi xmlns:a14="http://schemas.microsoft.com/office/drawing/2010/main" val="0"/>
              </a:ext>
            </a:extLst>
          </a:blip>
          <a:srcRect l="11888" t="2780" r="17696" b="18434"/>
          <a:stretch>
            <a:fillRect/>
          </a:stretch>
        </p:blipFill>
        <p:spPr bwMode="auto">
          <a:xfrm>
            <a:off x="0" y="0"/>
            <a:ext cx="5392738" cy="853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1172" name="Rounded Rectangular Callout 4"/>
          <p:cNvSpPr>
            <a:spLocks noChangeArrowheads="1"/>
          </p:cNvSpPr>
          <p:nvPr/>
        </p:nvSpPr>
        <p:spPr bwMode="auto">
          <a:xfrm rot="10800000" flipV="1">
            <a:off x="-107950" y="-17463"/>
            <a:ext cx="6119813" cy="3375026"/>
          </a:xfrm>
          <a:prstGeom prst="wedgeRoundRectCallout">
            <a:avLst>
              <a:gd name="adj1" fmla="val -7477"/>
              <a:gd name="adj2" fmla="val 92537"/>
              <a:gd name="adj3" fmla="val 16667"/>
            </a:avLst>
          </a:prstGeom>
          <a:solidFill>
            <a:srgbClr val="000090"/>
          </a:solidFill>
          <a:ln w="9525">
            <a:solidFill>
              <a:srgbClr val="FFFFFF"/>
            </a:solidFill>
            <a:round/>
            <a:headEnd/>
            <a:tailEnd/>
          </a:ln>
        </p:spPr>
        <p:txBody>
          <a:bodyPr/>
          <a:lstStyle/>
          <a:p>
            <a:pPr algn="ctr"/>
            <a:r>
              <a:rPr lang="zh-CN" altLang="en-US" sz="3600">
                <a:solidFill>
                  <a:srgbClr val="FFFFFF"/>
                </a:solidFill>
                <a:latin typeface="SimHei" charset="0"/>
                <a:cs typeface="SimHei" charset="0"/>
              </a:rPr>
              <a:t>今天我演讲的重点是有关进化论、创造论、反对堕胎和圣经无误论。我希望先分享我对解除核武，并这对拯救海豚的影响。</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6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3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What do you do for a living?</a:t>
            </a:r>
          </a:p>
        </p:txBody>
      </p:sp>
      <p:pic>
        <p:nvPicPr>
          <p:cNvPr id="393218" name="Picture 4" descr="BeMoreVague"/>
          <p:cNvPicPr>
            <a:picLocks noChangeAspect="1" noChangeArrowheads="1"/>
          </p:cNvPicPr>
          <p:nvPr/>
        </p:nvPicPr>
        <p:blipFill>
          <a:blip r:embed="rId3">
            <a:extLst>
              <a:ext uri="{28A0092B-C50C-407E-A947-70E740481C1C}">
                <a14:useLocalDpi xmlns:a14="http://schemas.microsoft.com/office/drawing/2010/main" val="0"/>
              </a:ext>
            </a:extLst>
          </a:blip>
          <a:srcRect l="24228" t="10992" r="20599" b="59821"/>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3219" name="Rounded Rectangular Callout 2"/>
          <p:cNvSpPr>
            <a:spLocks noChangeArrowheads="1"/>
          </p:cNvSpPr>
          <p:nvPr/>
        </p:nvSpPr>
        <p:spPr bwMode="auto">
          <a:xfrm rot="10800000" flipV="1">
            <a:off x="0" y="-34925"/>
            <a:ext cx="5400675" cy="1773238"/>
          </a:xfrm>
          <a:prstGeom prst="wedgeRoundRectCallout">
            <a:avLst>
              <a:gd name="adj1" fmla="val -23028"/>
              <a:gd name="adj2" fmla="val 9875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rPr>
              <a:t>你从事哪一行？</a:t>
            </a:r>
          </a:p>
        </p:txBody>
      </p:sp>
      <p:sp>
        <p:nvSpPr>
          <p:cNvPr id="393220" name="Rounded Rectangular Callout 5"/>
          <p:cNvSpPr>
            <a:spLocks noChangeArrowheads="1"/>
          </p:cNvSpPr>
          <p:nvPr/>
        </p:nvSpPr>
        <p:spPr bwMode="auto">
          <a:xfrm rot="10800000" flipV="1">
            <a:off x="5761038" y="115888"/>
            <a:ext cx="3419475" cy="1728787"/>
          </a:xfrm>
          <a:prstGeom prst="wedgeRoundRectCallout">
            <a:avLst>
              <a:gd name="adj1" fmla="val -24500"/>
              <a:gd name="adj2" fmla="val 114708"/>
              <a:gd name="adj3" fmla="val 16667"/>
            </a:avLst>
          </a:prstGeom>
          <a:solidFill>
            <a:schemeClr val="bg1"/>
          </a:solidFill>
          <a:ln w="9525">
            <a:solidFill>
              <a:schemeClr val="tx1"/>
            </a:solidFill>
            <a:round/>
            <a:headEnd/>
            <a:tailEnd/>
          </a:ln>
        </p:spPr>
        <p:txBody>
          <a:bodyPr/>
          <a:lstStyle/>
          <a:p>
            <a:pPr algn="ctr"/>
            <a:endParaRPr lang="zh-CN" altLang="en-US">
              <a:solidFill>
                <a:srgbClr val="FFFFFF"/>
              </a:solidFill>
              <a:latin typeface="Arial" charset="0"/>
              <a:ea typeface="Osaka" charset="0"/>
              <a:cs typeface="Osaka" charset="0"/>
            </a:endParaRPr>
          </a:p>
        </p:txBody>
      </p:sp>
      <p:sp>
        <p:nvSpPr>
          <p:cNvPr id="4" name="TextBox 3"/>
          <p:cNvSpPr txBox="1">
            <a:spLocks noChangeArrowheads="1"/>
          </p:cNvSpPr>
          <p:nvPr/>
        </p:nvSpPr>
        <p:spPr bwMode="auto">
          <a:xfrm>
            <a:off x="5795963" y="549275"/>
            <a:ext cx="32766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ea typeface="SimHei" charset="0"/>
              </a:rPr>
              <a:t>我工作。</a:t>
            </a:r>
            <a:endParaRPr lang="zh-CN" altLang="en-US" sz="5400">
              <a:solidFill>
                <a:srgbClr val="FFFFFF"/>
              </a:solidFill>
              <a:latin typeface="Arial" charset="0"/>
              <a:ea typeface="SimHei"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ChangeArrowheads="1"/>
          </p:cNvSpPr>
          <p:nvPr>
            <p:ph type="title"/>
          </p:nvPr>
        </p:nvSpPr>
        <p:spPr/>
        <p:txBody>
          <a:bodyPr/>
          <a:lstStyle/>
          <a:p>
            <a:pPr eaLnBrk="1" hangingPunct="1"/>
            <a:r>
              <a:rPr lang="en-US" altLang="zh-CN">
                <a:latin typeface="Helvetica" charset="0"/>
                <a:ea typeface="Osaka" charset="0"/>
                <a:cs typeface="Osaka" charset="0"/>
              </a:rPr>
              <a:t>Could you be more vague?</a:t>
            </a:r>
          </a:p>
        </p:txBody>
      </p:sp>
      <p:pic>
        <p:nvPicPr>
          <p:cNvPr id="395266" name="Picture 3" descr="BeMoreVague"/>
          <p:cNvPicPr>
            <a:picLocks noChangeAspect="1" noChangeArrowheads="1"/>
          </p:cNvPicPr>
          <p:nvPr/>
        </p:nvPicPr>
        <p:blipFill>
          <a:blip r:embed="rId3">
            <a:extLst>
              <a:ext uri="{28A0092B-C50C-407E-A947-70E740481C1C}">
                <a14:useLocalDpi xmlns:a14="http://schemas.microsoft.com/office/drawing/2010/main" val="0"/>
              </a:ext>
            </a:extLst>
          </a:blip>
          <a:srcRect l="24228" t="44395" r="20599" b="26418"/>
          <a:stretch>
            <a:fillRect/>
          </a:stretch>
        </p:blipFill>
        <p:spPr bwMode="auto">
          <a:xfrm>
            <a:off x="0" y="0"/>
            <a:ext cx="9164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0500" name="Rectangle 4"/>
          <p:cNvSpPr>
            <a:spLocks noChangeArrowheads="1"/>
          </p:cNvSpPr>
          <p:nvPr/>
        </p:nvSpPr>
        <p:spPr bwMode="auto">
          <a:xfrm rot="-780458">
            <a:off x="1196975" y="4556125"/>
            <a:ext cx="7086600" cy="152400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kumimoji="1" lang="zh-CN" altLang="en-US" sz="8000" b="1">
                <a:solidFill>
                  <a:srgbClr val="FFFFFF"/>
                </a:solidFill>
                <a:latin typeface="SimHei" charset="0"/>
                <a:ea typeface="SimHei" charset="0"/>
              </a:rPr>
              <a:t>要准确</a:t>
            </a:r>
            <a:r>
              <a:rPr kumimoji="1" lang="en-US" altLang="ja-JP" sz="8000" b="1">
                <a:solidFill>
                  <a:srgbClr val="FFFFFF"/>
                </a:solidFill>
                <a:latin typeface="SimHei" charset="0"/>
                <a:ea typeface="Osaka" charset="0"/>
                <a:cs typeface="Osaka" charset="0"/>
              </a:rPr>
              <a:t>!</a:t>
            </a:r>
            <a:endParaRPr kumimoji="1" lang="en-US" altLang="zh-CN" sz="6000">
              <a:solidFill>
                <a:srgbClr val="FFFFFF"/>
              </a:solidFill>
              <a:latin typeface="SimHei" charset="0"/>
              <a:ea typeface="Osaka" charset="0"/>
              <a:cs typeface="Osaka" charset="0"/>
            </a:endParaRPr>
          </a:p>
        </p:txBody>
      </p:sp>
      <p:sp>
        <p:nvSpPr>
          <p:cNvPr id="395268" name="Rounded Rectangular Callout 4"/>
          <p:cNvSpPr>
            <a:spLocks noChangeArrowheads="1"/>
          </p:cNvSpPr>
          <p:nvPr/>
        </p:nvSpPr>
        <p:spPr bwMode="auto">
          <a:xfrm rot="10800000" flipV="1">
            <a:off x="0" y="-34925"/>
            <a:ext cx="5724525" cy="2095500"/>
          </a:xfrm>
          <a:prstGeom prst="wedgeRoundRectCallout">
            <a:avLst>
              <a:gd name="adj1" fmla="val -20310"/>
              <a:gd name="adj2" fmla="val 83329"/>
              <a:gd name="adj3" fmla="val 16667"/>
            </a:avLst>
          </a:prstGeom>
          <a:solidFill>
            <a:srgbClr val="860000"/>
          </a:solidFill>
          <a:ln w="9525">
            <a:solidFill>
              <a:schemeClr val="tx1"/>
            </a:solidFill>
            <a:round/>
            <a:headEnd/>
            <a:tailEnd/>
          </a:ln>
        </p:spPr>
        <p:txBody>
          <a:bodyPr/>
          <a:lstStyle/>
          <a:p>
            <a:pPr algn="ctr"/>
            <a:r>
              <a:rPr lang="zh-CN" altLang="en-US" sz="5400">
                <a:solidFill>
                  <a:srgbClr val="FFFFFF"/>
                </a:solidFill>
                <a:latin typeface="SimHei" charset="0"/>
                <a:ea typeface="SimHei" charset="0"/>
              </a:rPr>
              <a:t>你可以比这更含糊吗？</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90500"/>
                                        </p:tgtEl>
                                        <p:attrNameLst>
                                          <p:attrName>style.visibility</p:attrName>
                                        </p:attrNameLst>
                                      </p:cBhvr>
                                      <p:to>
                                        <p:strVal val="visible"/>
                                      </p:to>
                                    </p:set>
                                    <p:anim calcmode="lin" valueType="num">
                                      <p:cBhvr>
                                        <p:cTn id="7" dur="500" fill="hold"/>
                                        <p:tgtEl>
                                          <p:spTgt spid="490500"/>
                                        </p:tgtEl>
                                        <p:attrNameLst>
                                          <p:attrName>ppt_w</p:attrName>
                                        </p:attrNameLst>
                                      </p:cBhvr>
                                      <p:tavLst>
                                        <p:tav tm="0">
                                          <p:val>
                                            <p:fltVal val="0"/>
                                          </p:val>
                                        </p:tav>
                                        <p:tav tm="100000">
                                          <p:val>
                                            <p:strVal val="#ppt_w"/>
                                          </p:val>
                                        </p:tav>
                                      </p:tavLst>
                                    </p:anim>
                                    <p:anim calcmode="lin" valueType="num">
                                      <p:cBhvr>
                                        <p:cTn id="8" dur="500" fill="hold"/>
                                        <p:tgtEl>
                                          <p:spTgt spid="4905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050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2"/>
          <p:cNvSpPr>
            <a:spLocks noGrp="1" noChangeArrowheads="1"/>
          </p:cNvSpPr>
          <p:nvPr>
            <p:ph type="ctrTitle"/>
          </p:nvPr>
        </p:nvSpPr>
        <p:spPr>
          <a:xfrm>
            <a:off x="381000" y="609600"/>
            <a:ext cx="8382000" cy="762000"/>
          </a:xfrm>
          <a:gradFill rotWithShape="0">
            <a:gsLst>
              <a:gs pos="0">
                <a:srgbClr val="800080"/>
              </a:gs>
              <a:gs pos="50000">
                <a:srgbClr val="800080">
                  <a:gamma/>
                  <a:shade val="29804"/>
                  <a:invGamma/>
                </a:srgbClr>
              </a:gs>
              <a:gs pos="100000">
                <a:srgbClr val="800080"/>
              </a:gs>
            </a:gsLst>
            <a:lin ang="5400000" scaled="1"/>
          </a:gradFill>
        </p:spPr>
        <p:txBody>
          <a:bodyPr/>
          <a:lstStyle/>
          <a:p>
            <a:r>
              <a:rPr lang="zh-CN" altLang="en-US" sz="2800">
                <a:latin typeface="SimHei" charset="0"/>
                <a:ea typeface="MS PGothic" charset="0"/>
                <a:cs typeface="SimHei" charset="0"/>
              </a:rPr>
              <a:t>准备释经讲道的过程</a:t>
            </a:r>
          </a:p>
        </p:txBody>
      </p:sp>
      <p:sp>
        <p:nvSpPr>
          <p:cNvPr id="397314" name="Rectangle 3"/>
          <p:cNvSpPr>
            <a:spLocks noChangeArrowheads="1"/>
          </p:cNvSpPr>
          <p:nvPr/>
        </p:nvSpPr>
        <p:spPr bwMode="auto">
          <a:xfrm>
            <a:off x="1843088" y="502920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useBgFill="1">
        <p:nvSpPr>
          <p:cNvPr id="458756" name="Rectangle 4"/>
          <p:cNvSpPr>
            <a:spLocks noChangeArrowheads="1"/>
          </p:cNvSpPr>
          <p:nvPr/>
        </p:nvSpPr>
        <p:spPr bwMode="auto">
          <a:xfrm>
            <a:off x="804863" y="1447800"/>
            <a:ext cx="7653337" cy="304800"/>
          </a:xfrm>
          <a:prstGeom prst="rect">
            <a:avLst/>
          </a:prstGeom>
          <a:ln w="12700">
            <a:noFill/>
            <a:miter lim="800000"/>
            <a:headEnd/>
            <a:tailEnd/>
          </a:ln>
          <a:effectLst/>
        </p:spPr>
        <p:txBody>
          <a:bodyPr lIns="90487" tIns="44450" rIns="90487" bIns="44450" anchor="ctr"/>
          <a:lstStyle/>
          <a:p>
            <a:pPr algn="ctr"/>
            <a:r>
              <a:rPr lang="zh-CN" altLang="en-US" sz="1800" b="1">
                <a:solidFill>
                  <a:srgbClr val="FFFF00"/>
                </a:solidFill>
                <a:effectLst>
                  <a:outerShdw blurRad="38100" dist="38100" dir="2700000" algn="tl">
                    <a:srgbClr val="000000"/>
                  </a:outerShdw>
                </a:effectLst>
                <a:latin typeface="SimHei" charset="0"/>
                <a:cs typeface="SimHei" charset="0"/>
              </a:rPr>
              <a:t>取自</a:t>
            </a:r>
            <a:r>
              <a:rPr lang="en-US" altLang="ja-JP" sz="1800" b="1">
                <a:solidFill>
                  <a:srgbClr val="FFFF00"/>
                </a:solidFill>
                <a:effectLst>
                  <a:outerShdw blurRad="38100" dist="38100" dir="2700000" algn="tl">
                    <a:srgbClr val="000000"/>
                  </a:outerShdw>
                </a:effectLst>
                <a:latin typeface="SimHei" charset="0"/>
                <a:ea typeface="Arial" charset="0"/>
                <a:cs typeface="Arial" charset="0"/>
              </a:rPr>
              <a:t>Ramesh Richard</a:t>
            </a:r>
            <a:r>
              <a:rPr lang="fr-FR" altLang="ja-JP" sz="1800" b="1">
                <a:solidFill>
                  <a:srgbClr val="FFFF00"/>
                </a:solidFill>
                <a:effectLst>
                  <a:outerShdw blurRad="38100" dist="38100" dir="2700000" algn="tl">
                    <a:srgbClr val="000000"/>
                  </a:outerShdw>
                </a:effectLst>
                <a:latin typeface="SimHei" charset="0"/>
                <a:ea typeface="Arial" charset="0"/>
                <a:cs typeface="Arial" charset="0"/>
              </a:rPr>
              <a:t> </a:t>
            </a:r>
            <a:r>
              <a:rPr lang="zh-CN" altLang="en-US" sz="1800" b="1">
                <a:solidFill>
                  <a:srgbClr val="FFFF00"/>
                </a:solidFill>
                <a:effectLst>
                  <a:outerShdw blurRad="38100" dist="38100" dir="2700000" algn="tl">
                    <a:srgbClr val="000000"/>
                  </a:outerShdw>
                </a:effectLst>
                <a:latin typeface="SimHei" charset="0"/>
                <a:cs typeface="SimHei" charset="0"/>
              </a:rPr>
              <a:t>的</a:t>
            </a:r>
            <a:r>
              <a:rPr lang="en-US" altLang="ja-JP" sz="1800" b="1">
                <a:solidFill>
                  <a:srgbClr val="FFFF00"/>
                </a:solidFill>
                <a:effectLst>
                  <a:outerShdw blurRad="38100" dist="38100" dir="2700000" algn="tl">
                    <a:srgbClr val="000000"/>
                  </a:outerShdw>
                </a:effectLst>
                <a:latin typeface="SimHei" charset="0"/>
                <a:cs typeface="SimHei" charset="0"/>
              </a:rPr>
              <a:t> “</a:t>
            </a:r>
            <a:r>
              <a:rPr lang="ja-JP" altLang="en-US" sz="1800" b="1" i="1">
                <a:solidFill>
                  <a:srgbClr val="FFFF00"/>
                </a:solidFill>
                <a:effectLst>
                  <a:outerShdw blurRad="38100" dist="38100" dir="2700000" algn="tl">
                    <a:srgbClr val="000000"/>
                  </a:outerShdw>
                </a:effectLst>
                <a:latin typeface="SimHei" charset="0"/>
                <a:cs typeface="SimHei" charset="0"/>
              </a:rPr>
              <a:t>释经讲道七阶”</a:t>
            </a:r>
            <a:endParaRPr lang="zh-CN" altLang="en-US" sz="1800" b="1" i="1">
              <a:solidFill>
                <a:srgbClr val="FFFF00"/>
              </a:solidFill>
              <a:effectLst>
                <a:outerShdw blurRad="38100" dist="38100" dir="2700000" algn="tl">
                  <a:srgbClr val="000000"/>
                </a:outerShdw>
              </a:effectLst>
              <a:latin typeface="SimHei" charset="0"/>
              <a:cs typeface="SimHei" charset="0"/>
            </a:endParaRPr>
          </a:p>
        </p:txBody>
      </p:sp>
      <p:sp>
        <p:nvSpPr>
          <p:cNvPr id="458757" name="Rectangle 5"/>
          <p:cNvSpPr>
            <a:spLocks noChangeArrowheads="1"/>
          </p:cNvSpPr>
          <p:nvPr/>
        </p:nvSpPr>
        <p:spPr bwMode="auto">
          <a:xfrm>
            <a:off x="2286000" y="5146675"/>
            <a:ext cx="793750"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研读</a:t>
            </a:r>
          </a:p>
        </p:txBody>
      </p:sp>
      <p:sp>
        <p:nvSpPr>
          <p:cNvPr id="397317" name="Rectangle 6"/>
          <p:cNvSpPr>
            <a:spLocks noChangeArrowheads="1"/>
          </p:cNvSpPr>
          <p:nvPr/>
        </p:nvSpPr>
        <p:spPr bwMode="auto">
          <a:xfrm>
            <a:off x="19812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18" name="Rectangle 7"/>
          <p:cNvSpPr>
            <a:spLocks noChangeArrowheads="1"/>
          </p:cNvSpPr>
          <p:nvPr/>
        </p:nvSpPr>
        <p:spPr bwMode="auto">
          <a:xfrm>
            <a:off x="5638800" y="4267200"/>
            <a:ext cx="1600200" cy="75565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19" name="Rectangle 8"/>
          <p:cNvSpPr>
            <a:spLocks noChangeArrowheads="1"/>
          </p:cNvSpPr>
          <p:nvPr/>
        </p:nvSpPr>
        <p:spPr bwMode="auto">
          <a:xfrm>
            <a:off x="5486400" y="5022850"/>
            <a:ext cx="1905000" cy="7493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1" name="Rectangle 9"/>
          <p:cNvSpPr>
            <a:spLocks noChangeArrowheads="1"/>
          </p:cNvSpPr>
          <p:nvPr/>
        </p:nvSpPr>
        <p:spPr bwMode="auto">
          <a:xfrm>
            <a:off x="2411413" y="4437063"/>
            <a:ext cx="793750"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结构</a:t>
            </a:r>
          </a:p>
        </p:txBody>
      </p:sp>
      <p:sp>
        <p:nvSpPr>
          <p:cNvPr id="458762" name="Rectangle 10"/>
          <p:cNvSpPr>
            <a:spLocks noChangeArrowheads="1"/>
          </p:cNvSpPr>
          <p:nvPr/>
        </p:nvSpPr>
        <p:spPr bwMode="auto">
          <a:xfrm>
            <a:off x="6156325" y="5157788"/>
            <a:ext cx="793750"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宣讲</a:t>
            </a:r>
          </a:p>
        </p:txBody>
      </p:sp>
      <p:sp>
        <p:nvSpPr>
          <p:cNvPr id="458763" name="Rectangle 11"/>
          <p:cNvSpPr>
            <a:spLocks noChangeArrowheads="1"/>
          </p:cNvSpPr>
          <p:nvPr/>
        </p:nvSpPr>
        <p:spPr bwMode="auto">
          <a:xfrm>
            <a:off x="6156325" y="4437063"/>
            <a:ext cx="793750"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结构</a:t>
            </a:r>
          </a:p>
        </p:txBody>
      </p:sp>
      <p:sp>
        <p:nvSpPr>
          <p:cNvPr id="397323" name="Rectangle 12"/>
          <p:cNvSpPr>
            <a:spLocks noChangeArrowheads="1"/>
          </p:cNvSpPr>
          <p:nvPr/>
        </p:nvSpPr>
        <p:spPr bwMode="auto">
          <a:xfrm>
            <a:off x="24447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5" name="Rectangle 13"/>
          <p:cNvSpPr>
            <a:spLocks noChangeArrowheads="1"/>
          </p:cNvSpPr>
          <p:nvPr/>
        </p:nvSpPr>
        <p:spPr bwMode="auto">
          <a:xfrm>
            <a:off x="2195513" y="3643313"/>
            <a:ext cx="1406525"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经文</a:t>
            </a:r>
            <a:r>
              <a:rPr lang="en-US" b="1">
                <a:solidFill>
                  <a:srgbClr val="FFFF00"/>
                </a:solidFill>
                <a:effectLst>
                  <a:outerShdw blurRad="38100" dist="38100" dir="2700000" algn="tl">
                    <a:srgbClr val="000000"/>
                  </a:outerShdw>
                </a:effectLst>
                <a:latin typeface="SimHei" charset="0"/>
                <a:cs typeface="SimHei" charset="0"/>
              </a:rPr>
              <a:t>主旨</a:t>
            </a:r>
            <a:endParaRPr lang="zh-CN" altLang="en-US" b="1">
              <a:solidFill>
                <a:srgbClr val="FFFF00"/>
              </a:solidFill>
              <a:effectLst>
                <a:outerShdw blurRad="38100" dist="38100" dir="2700000" algn="tl">
                  <a:srgbClr val="000000"/>
                </a:outerShdw>
              </a:effectLst>
              <a:latin typeface="SimHei" charset="0"/>
              <a:cs typeface="SimHei" charset="0"/>
            </a:endParaRPr>
          </a:p>
        </p:txBody>
      </p:sp>
      <p:sp>
        <p:nvSpPr>
          <p:cNvPr id="397325" name="Rectangle 14"/>
          <p:cNvSpPr>
            <a:spLocks noChangeArrowheads="1"/>
          </p:cNvSpPr>
          <p:nvPr/>
        </p:nvSpPr>
        <p:spPr bwMode="auto">
          <a:xfrm>
            <a:off x="6026150" y="3359150"/>
            <a:ext cx="749300" cy="9017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26" name="Rectangle 15"/>
          <p:cNvSpPr>
            <a:spLocks noChangeArrowheads="1"/>
          </p:cNvSpPr>
          <p:nvPr/>
        </p:nvSpPr>
        <p:spPr bwMode="auto">
          <a:xfrm>
            <a:off x="2825750" y="2749550"/>
            <a:ext cx="3492500" cy="596900"/>
          </a:xfrm>
          <a:prstGeom prst="rect">
            <a:avLst/>
          </a:prstGeom>
          <a:gradFill rotWithShape="0">
            <a:gsLst>
              <a:gs pos="0">
                <a:srgbClr val="800080"/>
              </a:gs>
              <a:gs pos="50000">
                <a:srgbClr val="260026"/>
              </a:gs>
              <a:gs pos="100000">
                <a:srgbClr val="800080"/>
              </a:gs>
            </a:gsLst>
            <a:lin ang="5400000" scaled="1"/>
          </a:gra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68" name="Rectangle 16"/>
          <p:cNvSpPr>
            <a:spLocks noChangeArrowheads="1"/>
          </p:cNvSpPr>
          <p:nvPr/>
        </p:nvSpPr>
        <p:spPr bwMode="auto">
          <a:xfrm>
            <a:off x="5651500" y="3643313"/>
            <a:ext cx="1406525"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信息主旨</a:t>
            </a:r>
          </a:p>
        </p:txBody>
      </p:sp>
      <p:sp>
        <p:nvSpPr>
          <p:cNvPr id="458769" name="Rectangle 17"/>
          <p:cNvSpPr>
            <a:spLocks noChangeArrowheads="1"/>
          </p:cNvSpPr>
          <p:nvPr/>
        </p:nvSpPr>
        <p:spPr bwMode="auto">
          <a:xfrm>
            <a:off x="3429000" y="2805113"/>
            <a:ext cx="2325688" cy="454025"/>
          </a:xfrm>
          <a:prstGeom prst="rect">
            <a:avLst/>
          </a:prstGeom>
          <a:noFill/>
          <a:ln w="12700">
            <a:noFill/>
            <a:miter lim="800000"/>
            <a:headEnd/>
            <a:tailEnd/>
          </a:ln>
          <a:effectLst/>
        </p:spPr>
        <p:txBody>
          <a:bodyPr wrap="none" lIns="90487" tIns="44450" rIns="90487" bIns="44450">
            <a:spAutoFit/>
          </a:bodyPr>
          <a:lstStyle/>
          <a:p>
            <a:r>
              <a:rPr lang="zh-CN" altLang="en-US" b="1">
                <a:solidFill>
                  <a:srgbClr val="FFFF00"/>
                </a:solidFill>
                <a:effectLst>
                  <a:outerShdw blurRad="38100" dist="38100" dir="2700000" algn="tl">
                    <a:srgbClr val="000000"/>
                  </a:outerShdw>
                </a:effectLst>
                <a:latin typeface="SimHei" charset="0"/>
                <a:cs typeface="SimHei" charset="0"/>
              </a:rPr>
              <a:t>信息目标作桥梁</a:t>
            </a:r>
          </a:p>
        </p:txBody>
      </p:sp>
      <p:sp>
        <p:nvSpPr>
          <p:cNvPr id="458770" name="Rectangle 18"/>
          <p:cNvSpPr>
            <a:spLocks noChangeArrowheads="1"/>
          </p:cNvSpPr>
          <p:nvPr/>
        </p:nvSpPr>
        <p:spPr bwMode="auto">
          <a:xfrm>
            <a:off x="4422775" y="2336800"/>
            <a:ext cx="436563" cy="393700"/>
          </a:xfrm>
          <a:prstGeom prst="rect">
            <a:avLst/>
          </a:prstGeom>
          <a:noFill/>
          <a:ln w="12700">
            <a:noFill/>
            <a:miter lim="800000"/>
            <a:headEnd/>
            <a:tailEnd/>
          </a:ln>
          <a:effectLst/>
        </p:spPr>
        <p:txBody>
          <a:bodyPr wrap="none"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脑</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1" name="Rectangle 19"/>
          <p:cNvSpPr>
            <a:spLocks noChangeArrowheads="1"/>
          </p:cNvSpPr>
          <p:nvPr/>
        </p:nvSpPr>
        <p:spPr bwMode="auto">
          <a:xfrm>
            <a:off x="4102100" y="3708400"/>
            <a:ext cx="1079500" cy="393700"/>
          </a:xfrm>
          <a:prstGeom prst="rect">
            <a:avLst/>
          </a:prstGeom>
          <a:noFill/>
          <a:ln w="12700">
            <a:noFill/>
            <a:miter lim="800000"/>
            <a:headEnd/>
            <a:tailEnd/>
          </a:ln>
          <a:effectLst/>
        </p:spPr>
        <p:txBody>
          <a:bodyPr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心</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2" name="Rectangle 20"/>
          <p:cNvSpPr>
            <a:spLocks noChangeArrowheads="1"/>
          </p:cNvSpPr>
          <p:nvPr/>
        </p:nvSpPr>
        <p:spPr bwMode="auto">
          <a:xfrm>
            <a:off x="3949700" y="4470400"/>
            <a:ext cx="1384300" cy="393700"/>
          </a:xfrm>
          <a:prstGeom prst="rect">
            <a:avLst/>
          </a:prstGeom>
          <a:noFill/>
          <a:ln w="12700">
            <a:noFill/>
            <a:miter lim="800000"/>
            <a:headEnd/>
            <a:tailEnd/>
          </a:ln>
          <a:effectLst/>
        </p:spPr>
        <p:txBody>
          <a:bodyPr lIns="90487" tIns="44450" rIns="90487" bIns="44450">
            <a:spAutoFit/>
          </a:bodyPr>
          <a:lstStyle/>
          <a:p>
            <a:pPr algn="ctr"/>
            <a:r>
              <a:rPr lang="zh-CN" altLang="en-US" sz="2000" b="1" i="1">
                <a:solidFill>
                  <a:srgbClr val="FDE3BA"/>
                </a:solidFill>
                <a:effectLst>
                  <a:outerShdw blurRad="38100" dist="38100" dir="2700000" algn="tl">
                    <a:srgbClr val="000000"/>
                  </a:outerShdw>
                </a:effectLst>
                <a:latin typeface="SimHei" charset="0"/>
                <a:cs typeface="SimHei" charset="0"/>
              </a:rPr>
              <a:t>骨干</a:t>
            </a:r>
            <a:endParaRPr lang="zh-CN" altLang="en-US" b="1" i="1">
              <a:solidFill>
                <a:srgbClr val="FDE3BA"/>
              </a:solidFill>
              <a:effectLst>
                <a:outerShdw blurRad="38100" dist="38100" dir="2700000" algn="tl">
                  <a:srgbClr val="000000"/>
                </a:outerShdw>
              </a:effectLst>
              <a:latin typeface="SimHei" charset="0"/>
              <a:cs typeface="SimHei" charset="0"/>
            </a:endParaRPr>
          </a:p>
        </p:txBody>
      </p:sp>
      <p:sp>
        <p:nvSpPr>
          <p:cNvPr id="458773" name="Rectangle 21"/>
          <p:cNvSpPr>
            <a:spLocks noChangeArrowheads="1"/>
          </p:cNvSpPr>
          <p:nvPr/>
        </p:nvSpPr>
        <p:spPr bwMode="auto">
          <a:xfrm>
            <a:off x="4178300" y="5232400"/>
            <a:ext cx="927100" cy="454025"/>
          </a:xfrm>
          <a:prstGeom prst="rect">
            <a:avLst/>
          </a:prstGeom>
          <a:noFill/>
          <a:ln w="12700">
            <a:noFill/>
            <a:miter lim="800000"/>
            <a:headEnd/>
            <a:tailEnd/>
          </a:ln>
          <a:effectLst/>
        </p:spPr>
        <p:txBody>
          <a:bodyPr lIns="90487" tIns="44450" rIns="90487" bIns="44450">
            <a:spAutoFit/>
          </a:bodyPr>
          <a:lstStyle/>
          <a:p>
            <a:pPr algn="ctr"/>
            <a:r>
              <a:rPr lang="zh-CN" altLang="en-US" b="1" i="1">
                <a:solidFill>
                  <a:srgbClr val="FDE3BA"/>
                </a:solidFill>
                <a:effectLst>
                  <a:outerShdw blurRad="38100" dist="38100" dir="2700000" algn="tl">
                    <a:srgbClr val="000000"/>
                  </a:outerShdw>
                </a:effectLst>
                <a:latin typeface="SimHei" charset="0"/>
                <a:cs typeface="SimHei" charset="0"/>
              </a:rPr>
              <a:t>肉</a:t>
            </a:r>
          </a:p>
        </p:txBody>
      </p:sp>
      <p:sp>
        <p:nvSpPr>
          <p:cNvPr id="397333" name="AutoShape 22"/>
          <p:cNvSpPr>
            <a:spLocks noChangeArrowheads="1"/>
          </p:cNvSpPr>
          <p:nvPr/>
        </p:nvSpPr>
        <p:spPr bwMode="auto">
          <a:xfrm flipH="1">
            <a:off x="3746500" y="4572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34" name="AutoShape 23"/>
          <p:cNvSpPr>
            <a:spLocks noChangeArrowheads="1"/>
          </p:cNvSpPr>
          <p:nvPr/>
        </p:nvSpPr>
        <p:spPr bwMode="auto">
          <a:xfrm flipH="1">
            <a:off x="37465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35" name="AutoShape 24"/>
          <p:cNvSpPr>
            <a:spLocks noChangeArrowheads="1"/>
          </p:cNvSpPr>
          <p:nvPr/>
        </p:nvSpPr>
        <p:spPr bwMode="auto">
          <a:xfrm flipH="1">
            <a:off x="3746500" y="37719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36" name="AutoShape 25"/>
          <p:cNvSpPr>
            <a:spLocks noChangeArrowheads="1"/>
          </p:cNvSpPr>
          <p:nvPr/>
        </p:nvSpPr>
        <p:spPr bwMode="auto">
          <a:xfrm>
            <a:off x="5181600" y="3816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37" name="AutoShape 26"/>
          <p:cNvSpPr>
            <a:spLocks noChangeArrowheads="1"/>
          </p:cNvSpPr>
          <p:nvPr/>
        </p:nvSpPr>
        <p:spPr bwMode="auto">
          <a:xfrm>
            <a:off x="5181600" y="457835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397338" name="AutoShape 27"/>
          <p:cNvSpPr>
            <a:spLocks noChangeArrowheads="1"/>
          </p:cNvSpPr>
          <p:nvPr/>
        </p:nvSpPr>
        <p:spPr bwMode="auto">
          <a:xfrm>
            <a:off x="5181600" y="5334000"/>
            <a:ext cx="292100" cy="215900"/>
          </a:xfrm>
          <a:prstGeom prst="rightArrow">
            <a:avLst>
              <a:gd name="adj1" fmla="val 50000"/>
              <a:gd name="adj2" fmla="val 67653"/>
            </a:avLst>
          </a:prstGeom>
          <a:solidFill>
            <a:schemeClr val="accent1"/>
          </a:solidFill>
          <a:ln w="12700">
            <a:solidFill>
              <a:schemeClr val="tx1"/>
            </a:solidFill>
            <a:miter lim="800000"/>
            <a:headEnd/>
            <a:tailEnd/>
          </a:ln>
        </p:spPr>
        <p:txBody>
          <a:bodyPr wrap="none" anchor="ctr"/>
          <a:lstStyle/>
          <a:p>
            <a:endParaRPr lang="zh-CN" altLang="en-US">
              <a:solidFill>
                <a:srgbClr val="FFFFFF"/>
              </a:solidFill>
              <a:cs typeface="Arial" charset="0"/>
            </a:endParaRPr>
          </a:p>
        </p:txBody>
      </p:sp>
      <p:sp>
        <p:nvSpPr>
          <p:cNvPr id="458780" name="Rectangle 28"/>
          <p:cNvSpPr>
            <a:spLocks noChangeArrowheads="1"/>
          </p:cNvSpPr>
          <p:nvPr/>
        </p:nvSpPr>
        <p:spPr bwMode="auto">
          <a:xfrm>
            <a:off x="2189163" y="1884363"/>
            <a:ext cx="793750" cy="454025"/>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r>
              <a:rPr lang="zh-CN" altLang="en-US" b="1">
                <a:solidFill>
                  <a:srgbClr val="D49FFF"/>
                </a:solidFill>
                <a:effectLst>
                  <a:outerShdw blurRad="38100" dist="38100" dir="2700000" algn="tl">
                    <a:srgbClr val="000000"/>
                  </a:outerShdw>
                </a:effectLst>
                <a:latin typeface="SimHei" charset="0"/>
                <a:cs typeface="SimHei" charset="0"/>
              </a:rPr>
              <a:t>经文</a:t>
            </a:r>
          </a:p>
        </p:txBody>
      </p:sp>
      <p:sp>
        <p:nvSpPr>
          <p:cNvPr id="458781" name="Rectangle 29"/>
          <p:cNvSpPr>
            <a:spLocks noChangeArrowheads="1"/>
          </p:cNvSpPr>
          <p:nvPr/>
        </p:nvSpPr>
        <p:spPr bwMode="auto">
          <a:xfrm>
            <a:off x="5770563" y="1884363"/>
            <a:ext cx="793750" cy="454025"/>
          </a:xfrm>
          <a:prstGeom prst="rect">
            <a:avLst/>
          </a:prstGeom>
          <a:solidFill>
            <a:schemeClr val="bg1"/>
          </a:solidFill>
          <a:ln w="12700">
            <a:noFill/>
            <a:miter lim="800000"/>
            <a:headEnd/>
            <a:tailEnd/>
          </a:ln>
          <a:effectLst>
            <a:prstShdw prst="shdw17" dist="17961" dir="2700000">
              <a:schemeClr val="bg1">
                <a:gamma/>
                <a:shade val="60000"/>
                <a:invGamma/>
                <a:alpha val="74998"/>
              </a:schemeClr>
            </a:prstShdw>
          </a:effectLst>
        </p:spPr>
        <p:txBody>
          <a:bodyPr wrap="none" lIns="90487" tIns="44450" rIns="90487" bIns="44450">
            <a:spAutoFit/>
          </a:bodyPr>
          <a:lstStyle/>
          <a:p>
            <a:r>
              <a:rPr lang="zh-CN" altLang="en-US" b="1">
                <a:solidFill>
                  <a:srgbClr val="D49FFF"/>
                </a:solidFill>
                <a:effectLst>
                  <a:outerShdw blurRad="38100" dist="38100" dir="2700000" algn="tl">
                    <a:srgbClr val="000000"/>
                  </a:outerShdw>
                </a:effectLst>
                <a:latin typeface="SimHei" charset="0"/>
                <a:cs typeface="SimHei" charset="0"/>
              </a:rPr>
              <a:t>信息</a:t>
            </a:r>
          </a:p>
        </p:txBody>
      </p:sp>
      <p:sp>
        <p:nvSpPr>
          <p:cNvPr id="458782" name="Rectangle 30"/>
          <p:cNvSpPr>
            <a:spLocks noChangeArrowheads="1"/>
          </p:cNvSpPr>
          <p:nvPr/>
        </p:nvSpPr>
        <p:spPr bwMode="auto">
          <a:xfrm>
            <a:off x="519113" y="5486400"/>
            <a:ext cx="10699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1 </a:t>
            </a:r>
            <a:r>
              <a:rPr lang="zh-CN" altLang="en-US" sz="1400" b="1">
                <a:solidFill>
                  <a:srgbClr val="FFFFFF"/>
                </a:solidFill>
                <a:effectLst>
                  <a:outerShdw blurRad="38100" dist="38100" dir="2700000" algn="tl">
                    <a:srgbClr val="000000"/>
                  </a:outerShdw>
                </a:effectLst>
                <a:latin typeface="SimHei" charset="0"/>
                <a:cs typeface="SimHei" charset="0"/>
              </a:rPr>
              <a:t>选择经文</a:t>
            </a:r>
          </a:p>
        </p:txBody>
      </p:sp>
      <p:sp>
        <p:nvSpPr>
          <p:cNvPr id="458783" name="Rectangle 31"/>
          <p:cNvSpPr>
            <a:spLocks noChangeArrowheads="1"/>
          </p:cNvSpPr>
          <p:nvPr/>
        </p:nvSpPr>
        <p:spPr bwMode="auto">
          <a:xfrm>
            <a:off x="519113" y="5181600"/>
            <a:ext cx="10699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2 </a:t>
            </a:r>
            <a:r>
              <a:rPr lang="zh-CN" altLang="en-US" sz="1400" b="1">
                <a:solidFill>
                  <a:srgbClr val="FFFFFF"/>
                </a:solidFill>
                <a:effectLst>
                  <a:outerShdw blurRad="38100" dist="38100" dir="2700000" algn="tl">
                    <a:srgbClr val="000000"/>
                  </a:outerShdw>
                </a:effectLst>
                <a:latin typeface="SimHei" charset="0"/>
                <a:cs typeface="SimHei" charset="0"/>
              </a:rPr>
              <a:t>分析经文</a:t>
            </a:r>
          </a:p>
        </p:txBody>
      </p:sp>
      <p:sp>
        <p:nvSpPr>
          <p:cNvPr id="458784" name="Rectangle 32"/>
          <p:cNvSpPr>
            <a:spLocks noChangeArrowheads="1"/>
          </p:cNvSpPr>
          <p:nvPr/>
        </p:nvSpPr>
        <p:spPr bwMode="auto">
          <a:xfrm>
            <a:off x="503238" y="4443413"/>
            <a:ext cx="12477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3.1 </a:t>
            </a:r>
            <a:r>
              <a:rPr lang="zh-CN" altLang="en-US" sz="1400" b="1">
                <a:solidFill>
                  <a:srgbClr val="FFFFFF"/>
                </a:solidFill>
                <a:effectLst>
                  <a:outerShdw blurRad="38100" dist="38100" dir="2700000" algn="tl">
                    <a:srgbClr val="000000"/>
                  </a:outerShdw>
                </a:effectLst>
                <a:latin typeface="SimHei" charset="0"/>
                <a:cs typeface="SimHei" charset="0"/>
              </a:rPr>
              <a:t>解经大纲</a:t>
            </a:r>
          </a:p>
        </p:txBody>
      </p:sp>
      <p:sp>
        <p:nvSpPr>
          <p:cNvPr id="458785" name="Rectangle 33"/>
          <p:cNvSpPr>
            <a:spLocks noChangeArrowheads="1"/>
          </p:cNvSpPr>
          <p:nvPr/>
        </p:nvSpPr>
        <p:spPr bwMode="auto">
          <a:xfrm>
            <a:off x="539750" y="3757613"/>
            <a:ext cx="16033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3.2 </a:t>
            </a:r>
            <a:r>
              <a:rPr lang="zh-CN" altLang="en-US" sz="1400" b="1">
                <a:solidFill>
                  <a:srgbClr val="FFFFFF"/>
                </a:solidFill>
                <a:effectLst>
                  <a:outerShdw blurRad="38100" dist="38100" dir="2700000" algn="tl">
                    <a:srgbClr val="000000"/>
                  </a:outerShdw>
                </a:effectLst>
                <a:latin typeface="SimHei" charset="0"/>
                <a:cs typeface="SimHei" charset="0"/>
              </a:rPr>
              <a:t>解经中心意思</a:t>
            </a:r>
          </a:p>
        </p:txBody>
      </p:sp>
      <p:sp>
        <p:nvSpPr>
          <p:cNvPr id="458786" name="Rectangle 34"/>
          <p:cNvSpPr>
            <a:spLocks noChangeArrowheads="1"/>
          </p:cNvSpPr>
          <p:nvPr/>
        </p:nvSpPr>
        <p:spPr bwMode="auto">
          <a:xfrm>
            <a:off x="539750" y="2835275"/>
            <a:ext cx="2144713" cy="301625"/>
          </a:xfrm>
          <a:prstGeom prst="rect">
            <a:avLst/>
          </a:prstGeom>
          <a:noFill/>
          <a:ln w="12700">
            <a:noFill/>
            <a:miter lim="800000"/>
            <a:headEnd/>
            <a:tailEnd/>
          </a:ln>
          <a:effectLst/>
        </p:spPr>
        <p:txBody>
          <a:bodyPr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4 </a:t>
            </a:r>
            <a:r>
              <a:rPr lang="zh-CN" altLang="en-US" sz="1400" b="1">
                <a:solidFill>
                  <a:srgbClr val="FFFFFF"/>
                </a:solidFill>
                <a:effectLst>
                  <a:outerShdw blurRad="38100" dist="38100" dir="2700000" algn="tl">
                    <a:srgbClr val="000000"/>
                  </a:outerShdw>
                </a:effectLst>
                <a:latin typeface="SimHei" charset="0"/>
                <a:cs typeface="SimHei" charset="0"/>
              </a:rPr>
              <a:t>三个发展思想的问题</a:t>
            </a:r>
          </a:p>
        </p:txBody>
      </p:sp>
      <p:sp>
        <p:nvSpPr>
          <p:cNvPr id="458787" name="Rectangle 35"/>
          <p:cNvSpPr>
            <a:spLocks noChangeArrowheads="1"/>
          </p:cNvSpPr>
          <p:nvPr/>
        </p:nvSpPr>
        <p:spPr bwMode="auto">
          <a:xfrm>
            <a:off x="3419475" y="2060575"/>
            <a:ext cx="21367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5 </a:t>
            </a:r>
            <a:r>
              <a:rPr lang="zh-CN" altLang="en-US" sz="1400" b="1">
                <a:solidFill>
                  <a:srgbClr val="FFFFFF"/>
                </a:solidFill>
                <a:effectLst>
                  <a:outerShdw blurRad="38100" dist="38100" dir="2700000" algn="tl">
                    <a:srgbClr val="000000"/>
                  </a:outerShdw>
                </a:effectLst>
                <a:latin typeface="SimHei" charset="0"/>
                <a:cs typeface="SimHei" charset="0"/>
              </a:rPr>
              <a:t>期望听众所作出的回应</a:t>
            </a:r>
          </a:p>
        </p:txBody>
      </p:sp>
      <p:sp>
        <p:nvSpPr>
          <p:cNvPr id="458788" name="Rectangle 36"/>
          <p:cNvSpPr>
            <a:spLocks noChangeArrowheads="1"/>
          </p:cNvSpPr>
          <p:nvPr/>
        </p:nvSpPr>
        <p:spPr bwMode="auto">
          <a:xfrm>
            <a:off x="7021513" y="3757613"/>
            <a:ext cx="14255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6 </a:t>
            </a:r>
            <a:r>
              <a:rPr lang="zh-CN" altLang="en-US" sz="1400" b="1">
                <a:solidFill>
                  <a:srgbClr val="FFFFFF"/>
                </a:solidFill>
                <a:effectLst>
                  <a:outerShdw blurRad="38100" dist="38100" dir="2700000" algn="tl">
                    <a:srgbClr val="000000"/>
                  </a:outerShdw>
                </a:effectLst>
                <a:latin typeface="SimHei" charset="0"/>
                <a:cs typeface="SimHei" charset="0"/>
              </a:rPr>
              <a:t>信息中心意思</a:t>
            </a:r>
          </a:p>
        </p:txBody>
      </p:sp>
      <p:sp>
        <p:nvSpPr>
          <p:cNvPr id="458789" name="Rectangle 37"/>
          <p:cNvSpPr>
            <a:spLocks noChangeArrowheads="1"/>
          </p:cNvSpPr>
          <p:nvPr/>
        </p:nvSpPr>
        <p:spPr bwMode="auto">
          <a:xfrm>
            <a:off x="7339013" y="4191000"/>
            <a:ext cx="1158875" cy="72707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7 </a:t>
            </a:r>
            <a:r>
              <a:rPr lang="zh-CN" altLang="en-US" sz="1400" b="1">
                <a:solidFill>
                  <a:srgbClr val="FFFFFF"/>
                </a:solidFill>
                <a:effectLst>
                  <a:outerShdw blurRad="38100" dist="38100" dir="2700000" algn="tl">
                    <a:srgbClr val="000000"/>
                  </a:outerShdw>
                </a:effectLst>
                <a:latin typeface="SimHei" charset="0"/>
                <a:cs typeface="SimHei" charset="0"/>
              </a:rPr>
              <a:t>信息大纲</a:t>
            </a:r>
            <a:endParaRPr lang="en-US" altLang="zh-CN" sz="1400" b="1">
              <a:solidFill>
                <a:srgbClr val="FFFFFF"/>
              </a:solidFill>
              <a:effectLst>
                <a:outerShdw blurRad="38100" dist="38100" dir="2700000" algn="tl">
                  <a:srgbClr val="000000"/>
                </a:outerShdw>
              </a:effectLst>
              <a:latin typeface="SimHei" charset="0"/>
              <a:cs typeface="Arial" charset="0"/>
            </a:endParaRPr>
          </a:p>
          <a:p>
            <a:r>
              <a:rPr lang="en-US" altLang="zh-CN" sz="1400" b="1">
                <a:solidFill>
                  <a:srgbClr val="FFFFFF"/>
                </a:solidFill>
                <a:effectLst>
                  <a:outerShdw blurRad="38100" dist="38100" dir="2700000" algn="tl">
                    <a:srgbClr val="000000"/>
                  </a:outerShdw>
                </a:effectLst>
                <a:latin typeface="SimHei" charset="0"/>
                <a:cs typeface="Arial" charset="0"/>
              </a:rPr>
              <a:t>8 </a:t>
            </a:r>
            <a:r>
              <a:rPr lang="zh-CN" altLang="en-US" sz="1400" b="1">
                <a:solidFill>
                  <a:srgbClr val="FFFFFF"/>
                </a:solidFill>
                <a:effectLst>
                  <a:outerShdw blurRad="38100" dist="38100" dir="2700000" algn="tl">
                    <a:srgbClr val="000000"/>
                  </a:outerShdw>
                </a:effectLst>
                <a:latin typeface="SimHei" charset="0"/>
                <a:cs typeface="SimHei" charset="0"/>
              </a:rPr>
              <a:t>清晰</a:t>
            </a:r>
            <a:endParaRPr lang="en-US" altLang="ja-JP" sz="1400" b="1">
              <a:solidFill>
                <a:srgbClr val="FFFFFF"/>
              </a:solidFill>
              <a:effectLst>
                <a:outerShdw blurRad="38100" dist="38100" dir="2700000" algn="tl">
                  <a:srgbClr val="000000"/>
                </a:outerShdw>
              </a:effectLst>
              <a:latin typeface="SimHei" charset="0"/>
              <a:cs typeface="Arial" charset="0"/>
            </a:endParaRPr>
          </a:p>
          <a:p>
            <a:r>
              <a:rPr lang="en-US" altLang="zh-CN" sz="1400" b="1">
                <a:solidFill>
                  <a:srgbClr val="FFFFFF"/>
                </a:solidFill>
                <a:effectLst>
                  <a:outerShdw blurRad="38100" dist="38100" dir="2700000" algn="tl">
                    <a:srgbClr val="000000"/>
                  </a:outerShdw>
                </a:effectLst>
                <a:latin typeface="SimHei" charset="0"/>
                <a:cs typeface="Arial" charset="0"/>
              </a:rPr>
              <a:t>9 </a:t>
            </a:r>
            <a:r>
              <a:rPr lang="zh-CN" altLang="en-US" sz="1400" b="1">
                <a:solidFill>
                  <a:srgbClr val="FFFFFF"/>
                </a:solidFill>
                <a:effectLst>
                  <a:outerShdw blurRad="38100" dist="38100" dir="2700000" algn="tl">
                    <a:srgbClr val="000000"/>
                  </a:outerShdw>
                </a:effectLst>
                <a:latin typeface="SimHei" charset="0"/>
                <a:cs typeface="SimHei" charset="0"/>
              </a:rPr>
              <a:t>前言</a:t>
            </a:r>
            <a:r>
              <a:rPr lang="en-US" altLang="zh-CN" sz="1400" b="1">
                <a:solidFill>
                  <a:srgbClr val="FFFFFF"/>
                </a:solidFill>
                <a:effectLst>
                  <a:outerShdw blurRad="38100" dist="38100" dir="2700000" algn="tl">
                    <a:srgbClr val="000000"/>
                  </a:outerShdw>
                </a:effectLst>
                <a:latin typeface="SimHei" charset="0"/>
                <a:cs typeface="Arial" charset="0"/>
              </a:rPr>
              <a:t>/</a:t>
            </a:r>
            <a:r>
              <a:rPr lang="zh-CN" altLang="en-US" sz="1400" b="1">
                <a:solidFill>
                  <a:srgbClr val="FFFFFF"/>
                </a:solidFill>
                <a:effectLst>
                  <a:outerShdw blurRad="38100" dist="38100" dir="2700000" algn="tl">
                    <a:srgbClr val="000000"/>
                  </a:outerShdw>
                </a:effectLst>
                <a:latin typeface="SimHei" charset="0"/>
                <a:cs typeface="SimHei" charset="0"/>
              </a:rPr>
              <a:t>结论</a:t>
            </a:r>
          </a:p>
        </p:txBody>
      </p:sp>
      <p:sp>
        <p:nvSpPr>
          <p:cNvPr id="458790" name="Rectangle 38"/>
          <p:cNvSpPr>
            <a:spLocks noChangeArrowheads="1"/>
          </p:cNvSpPr>
          <p:nvPr/>
        </p:nvSpPr>
        <p:spPr bwMode="auto">
          <a:xfrm>
            <a:off x="7377113" y="5281613"/>
            <a:ext cx="1336675" cy="301625"/>
          </a:xfrm>
          <a:prstGeom prst="rect">
            <a:avLst/>
          </a:prstGeom>
          <a:noFill/>
          <a:ln w="12700">
            <a:noFill/>
            <a:miter lim="800000"/>
            <a:headEnd/>
            <a:tailEnd/>
          </a:ln>
          <a:effectLst/>
        </p:spPr>
        <p:txBody>
          <a:bodyPr wrap="none" lIns="90487" tIns="44450" rIns="90487" bIns="44450">
            <a:spAutoFit/>
          </a:bodyPr>
          <a:lstStyle/>
          <a:p>
            <a:r>
              <a:rPr lang="en-US" altLang="zh-CN" sz="1400" b="1">
                <a:solidFill>
                  <a:srgbClr val="FFFFFF"/>
                </a:solidFill>
                <a:effectLst>
                  <a:outerShdw blurRad="38100" dist="38100" dir="2700000" algn="tl">
                    <a:srgbClr val="000000"/>
                  </a:outerShdw>
                </a:effectLst>
                <a:latin typeface="SimHei" charset="0"/>
                <a:cs typeface="SimHei" charset="0"/>
              </a:rPr>
              <a:t>10 </a:t>
            </a:r>
            <a:r>
              <a:rPr lang="zh-CN" altLang="en-US" sz="1400" b="1">
                <a:solidFill>
                  <a:srgbClr val="FFFFFF"/>
                </a:solidFill>
                <a:effectLst>
                  <a:outerShdw blurRad="38100" dist="38100" dir="2700000" algn="tl">
                    <a:srgbClr val="000000"/>
                  </a:outerShdw>
                </a:effectLst>
                <a:latin typeface="SimHei" charset="0"/>
                <a:cs typeface="SimHei" charset="0"/>
              </a:rPr>
              <a:t>写稿和讲道</a:t>
            </a:r>
          </a:p>
        </p:txBody>
      </p:sp>
      <p:sp>
        <p:nvSpPr>
          <p:cNvPr id="458791" name="Rectangle 39"/>
          <p:cNvSpPr>
            <a:spLocks noChangeArrowheads="1"/>
          </p:cNvSpPr>
          <p:nvPr/>
        </p:nvSpPr>
        <p:spPr bwMode="auto">
          <a:xfrm>
            <a:off x="685800" y="6021388"/>
            <a:ext cx="7924800" cy="301625"/>
          </a:xfrm>
          <a:prstGeom prst="rect">
            <a:avLst/>
          </a:prstGeom>
          <a:noFill/>
          <a:ln w="12700">
            <a:noFill/>
            <a:miter lim="800000"/>
            <a:headEnd/>
            <a:tailEnd/>
          </a:ln>
          <a:effectLst/>
        </p:spPr>
        <p:txBody>
          <a:bodyPr lIns="90487" tIns="44450" rIns="90487" bIns="44450">
            <a:spAutoFit/>
          </a:bodyPr>
          <a:lstStyle/>
          <a:p>
            <a:pPr algn="ctr"/>
            <a:r>
              <a:rPr lang="zh-CN" altLang="en-US" sz="1400" b="1">
                <a:solidFill>
                  <a:srgbClr val="FFFFFF"/>
                </a:solidFill>
                <a:effectLst>
                  <a:outerShdw blurRad="38100" dist="38100" dir="2700000" algn="tl">
                    <a:srgbClr val="000000"/>
                  </a:outerShdw>
                </a:effectLst>
                <a:latin typeface="SimHei" charset="0"/>
                <a:cs typeface="SimHei" charset="0"/>
              </a:rPr>
              <a:t>参考</a:t>
            </a:r>
            <a:r>
              <a:rPr lang="en-US" altLang="ja-JP" sz="1400" b="1">
                <a:solidFill>
                  <a:srgbClr val="FFFFFF"/>
                </a:solidFill>
                <a:effectLst>
                  <a:outerShdw blurRad="38100" dist="38100" dir="2700000" algn="tl">
                    <a:srgbClr val="000000"/>
                  </a:outerShdw>
                </a:effectLst>
                <a:latin typeface="SimHei" charset="0"/>
                <a:ea typeface="Arial" charset="0"/>
                <a:cs typeface="Arial" charset="0"/>
              </a:rPr>
              <a:t>Haddon Robinson, </a:t>
            </a:r>
            <a:r>
              <a:rPr lang="en-US" altLang="ja-JP" sz="1400" b="1" i="1">
                <a:solidFill>
                  <a:srgbClr val="FFFFFF"/>
                </a:solidFill>
                <a:effectLst>
                  <a:outerShdw blurRad="38100" dist="38100" dir="2700000" algn="tl">
                    <a:srgbClr val="000000"/>
                  </a:outerShdw>
                </a:effectLst>
                <a:latin typeface="SimHei" charset="0"/>
                <a:ea typeface="Arial" charset="0"/>
                <a:cs typeface="Arial" charset="0"/>
              </a:rPr>
              <a:t>Biblical Preaching</a:t>
            </a:r>
            <a:r>
              <a:rPr lang="en-US" altLang="ja-JP" sz="1400" b="1">
                <a:solidFill>
                  <a:srgbClr val="FFFFFF"/>
                </a:solidFill>
                <a:effectLst>
                  <a:outerShdw blurRad="38100" dist="38100" dir="2700000" algn="tl">
                    <a:srgbClr val="000000"/>
                  </a:outerShdw>
                </a:effectLst>
                <a:latin typeface="SimHei" charset="0"/>
                <a:ea typeface="Arial" charset="0"/>
                <a:cs typeface="Arial" charset="0"/>
              </a:rPr>
              <a:t> (notes, 105) </a:t>
            </a:r>
            <a:r>
              <a:rPr lang="zh-CN" altLang="en-US" sz="1400" b="1">
                <a:solidFill>
                  <a:srgbClr val="FFFFFF"/>
                </a:solidFill>
                <a:effectLst>
                  <a:outerShdw blurRad="38100" dist="38100" dir="2700000" algn="tl">
                    <a:srgbClr val="000000"/>
                  </a:outerShdw>
                </a:effectLst>
                <a:latin typeface="SimHei" charset="0"/>
                <a:cs typeface="SimHei" charset="0"/>
              </a:rPr>
              <a:t>的</a:t>
            </a:r>
            <a:r>
              <a:rPr lang="en-US" altLang="zh-CN" sz="1400" b="1">
                <a:solidFill>
                  <a:srgbClr val="FFFFFF"/>
                </a:solidFill>
                <a:effectLst>
                  <a:outerShdw blurRad="38100" dist="38100" dir="2700000" algn="tl">
                    <a:srgbClr val="000000"/>
                  </a:outerShdw>
                </a:effectLst>
                <a:latin typeface="SimHei" charset="0"/>
                <a:cs typeface="SimHei" charset="0"/>
              </a:rPr>
              <a:t>10</a:t>
            </a:r>
            <a:r>
              <a:rPr lang="zh-CN" altLang="en-US" sz="1400" b="1">
                <a:solidFill>
                  <a:srgbClr val="FFFFFF"/>
                </a:solidFill>
                <a:effectLst>
                  <a:outerShdw blurRad="38100" dist="38100" dir="2700000" algn="tl">
                    <a:srgbClr val="000000"/>
                  </a:outerShdw>
                </a:effectLst>
                <a:latin typeface="SimHei" charset="0"/>
                <a:cs typeface="SimHei" charset="0"/>
              </a:rPr>
              <a:t>个步骤（白色字体）</a:t>
            </a:r>
          </a:p>
        </p:txBody>
      </p:sp>
      <p:sp>
        <p:nvSpPr>
          <p:cNvPr id="397351" name="Text Box 40"/>
          <p:cNvSpPr txBox="1">
            <a:spLocks noChangeArrowheads="1"/>
          </p:cNvSpPr>
          <p:nvPr/>
        </p:nvSpPr>
        <p:spPr bwMode="auto">
          <a:xfrm>
            <a:off x="7010400" y="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r"/>
            <a:r>
              <a:rPr lang="en-US" altLang="zh-CN" b="1">
                <a:solidFill>
                  <a:srgbClr val="00084D"/>
                </a:solidFill>
                <a:cs typeface="Arial" charset="0"/>
              </a:rPr>
              <a:t>27-28, 251</a:t>
            </a:r>
            <a:endParaRPr lang="en-US" altLang="zh-CN">
              <a:solidFill>
                <a:srgbClr val="00084D"/>
              </a:solidFill>
              <a:cs typeface="Arial" charset="0"/>
            </a:endParaRPr>
          </a:p>
        </p:txBody>
      </p:sp>
      <p:sp>
        <p:nvSpPr>
          <p:cNvPr id="43" name="Oval 42"/>
          <p:cNvSpPr>
            <a:spLocks noChangeArrowheads="1"/>
          </p:cNvSpPr>
          <p:nvPr/>
        </p:nvSpPr>
        <p:spPr bwMode="auto">
          <a:xfrm>
            <a:off x="228600" y="3429000"/>
            <a:ext cx="3962400" cy="1752600"/>
          </a:xfrm>
          <a:prstGeom prst="ellipse">
            <a:avLst/>
          </a:prstGeom>
          <a:noFill/>
          <a:ln w="7620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solidFill>
                <a:srgbClr val="FFFFFF"/>
              </a:solidFill>
              <a:cs typeface="Geneva" charset="0"/>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1000"/>
                                        <p:tgtEl>
                                          <p:spTgt spid="43"/>
                                        </p:tgtEl>
                                      </p:cBhvr>
                                    </p:animEffect>
                                    <p:anim calcmode="lin" valueType="num">
                                      <p:cBhvr>
                                        <p:cTn id="8" dur="1000" fill="hold"/>
                                        <p:tgtEl>
                                          <p:spTgt spid="43"/>
                                        </p:tgtEl>
                                        <p:attrNameLst>
                                          <p:attrName>ppt_x</p:attrName>
                                        </p:attrNameLst>
                                      </p:cBhvr>
                                      <p:tavLst>
                                        <p:tav tm="0">
                                          <p:val>
                                            <p:strVal val="#ppt_x"/>
                                          </p:val>
                                        </p:tav>
                                        <p:tav tm="100000">
                                          <p:val>
                                            <p:strVal val="#ppt_x"/>
                                          </p:val>
                                        </p:tav>
                                      </p:tavLst>
                                    </p:anim>
                                    <p:anim calcmode="lin" valueType="num">
                                      <p:cBhvr>
                                        <p:cTn id="9" dur="900" decel="100000" fill="hold"/>
                                        <p:tgtEl>
                                          <p:spTgt spid="4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1" name="Rectangle 1026"/>
          <p:cNvSpPr>
            <a:spLocks noGrp="1" noChangeArrowheads="1"/>
          </p:cNvSpPr>
          <p:nvPr>
            <p:ph type="ctrTitle"/>
          </p:nvPr>
        </p:nvSpPr>
        <p:spPr>
          <a:xfrm>
            <a:off x="457200" y="642938"/>
            <a:ext cx="8229600" cy="2362200"/>
          </a:xfrm>
        </p:spPr>
        <p:txBody>
          <a:bodyPr/>
          <a:lstStyle/>
          <a:p>
            <a:pPr eaLnBrk="1" hangingPunct="1"/>
            <a:r>
              <a:rPr kumimoji="0" lang="zh-CN" altLang="en-US" sz="6600" b="1">
                <a:latin typeface="SimHei" charset="0"/>
                <a:ea typeface="Osaka" charset="0"/>
                <a:cs typeface="SimHei" charset="0"/>
              </a:rPr>
              <a:t>经文解经</a:t>
            </a:r>
            <a:r>
              <a:rPr kumimoji="0" lang="en-US" altLang="zh-CN" sz="6600" b="1">
                <a:latin typeface="SimHei" charset="0"/>
                <a:ea typeface="Osaka" charset="0"/>
                <a:cs typeface="SimHei" charset="0"/>
              </a:rPr>
              <a:t/>
            </a:r>
            <a:br>
              <a:rPr kumimoji="0" lang="en-US" altLang="zh-CN" sz="6600" b="1">
                <a:latin typeface="SimHei" charset="0"/>
                <a:ea typeface="Osaka" charset="0"/>
                <a:cs typeface="SimHei" charset="0"/>
              </a:rPr>
            </a:br>
            <a:r>
              <a:rPr kumimoji="0" lang="zh-CN" altLang="en-US" sz="6600" b="1">
                <a:latin typeface="SimHei" charset="0"/>
                <a:ea typeface="Osaka" charset="0"/>
                <a:cs typeface="SimHei" charset="0"/>
              </a:rPr>
              <a:t>大纲</a:t>
            </a:r>
            <a:endParaRPr kumimoji="0" lang="zh-CN" altLang="en-US" sz="5400">
              <a:latin typeface="SimHei" charset="0"/>
              <a:ea typeface="Osaka" charset="0"/>
              <a:cs typeface="SimHei" charset="0"/>
            </a:endParaRPr>
          </a:p>
        </p:txBody>
      </p:sp>
      <p:sp>
        <p:nvSpPr>
          <p:cNvPr id="10243" name="Rectangle 1027"/>
          <p:cNvSpPr>
            <a:spLocks noGrp="1" noChangeArrowheads="1"/>
          </p:cNvSpPr>
          <p:nvPr>
            <p:ph type="subTitle" idx="1"/>
          </p:nvPr>
        </p:nvSpPr>
        <p:spPr>
          <a:xfrm>
            <a:off x="0" y="3886200"/>
            <a:ext cx="9144000" cy="2971800"/>
          </a:xfrm>
        </p:spPr>
        <p:txBody>
          <a:bodyPr/>
          <a:lstStyle/>
          <a:p>
            <a:pPr eaLnBrk="1" hangingPunct="1">
              <a:buFont typeface="Wingdings" charset="0"/>
              <a:buNone/>
            </a:pPr>
            <a:r>
              <a:rPr kumimoji="0" lang="en-US" altLang="ja-JP" sz="4000">
                <a:latin typeface="SimHei" charset="0"/>
                <a:ea typeface="Osaka" charset="0"/>
                <a:cs typeface="SimHei" charset="0"/>
              </a:rPr>
              <a:t>“</a:t>
            </a:r>
            <a:r>
              <a:rPr kumimoji="0" lang="zh-CN" altLang="en-US" sz="4000">
                <a:latin typeface="SimHei" charset="0"/>
                <a:ea typeface="Osaka" charset="0"/>
                <a:cs typeface="SimHei" charset="0"/>
              </a:rPr>
              <a:t>上帝是人千古保障</a:t>
            </a:r>
            <a:r>
              <a:rPr kumimoji="0" lang="en-US" altLang="ja-JP" sz="4000">
                <a:latin typeface="SimHei" charset="0"/>
                <a:ea typeface="Osaka" charset="0"/>
                <a:cs typeface="SimHei" charset="0"/>
              </a:rPr>
              <a:t>”</a:t>
            </a:r>
            <a:r>
              <a:rPr kumimoji="0" lang="zh-CN" altLang="en-US" sz="4000">
                <a:latin typeface="SimHei" charset="0"/>
                <a:ea typeface="Osaka" charset="0"/>
                <a:cs typeface="SimHei" charset="0"/>
              </a:rPr>
              <a:t>的主题（</a:t>
            </a:r>
            <a:r>
              <a:rPr kumimoji="0" lang="en-US" altLang="zh-CN" sz="4000">
                <a:latin typeface="SimHei" charset="0"/>
                <a:ea typeface="Osaka" charset="0"/>
                <a:cs typeface="SimHei" charset="0"/>
              </a:rPr>
              <a:t>subject</a:t>
            </a:r>
            <a:r>
              <a:rPr kumimoji="0" lang="zh-CN" altLang="en-US" sz="4000">
                <a:latin typeface="SimHei" charset="0"/>
                <a:ea typeface="Osaka" charset="0"/>
                <a:cs typeface="SimHei" charset="0"/>
              </a:rPr>
              <a:t>）和补语（</a:t>
            </a:r>
            <a:r>
              <a:rPr kumimoji="0" lang="en-US" altLang="zh-CN" sz="4000">
                <a:latin typeface="SimHei" charset="0"/>
                <a:ea typeface="Osaka" charset="0"/>
                <a:cs typeface="SimHei" charset="0"/>
              </a:rPr>
              <a:t>complement</a:t>
            </a:r>
            <a:r>
              <a:rPr kumimoji="0" lang="zh-CN" altLang="en-US" sz="4000">
                <a:latin typeface="SimHei" charset="0"/>
                <a:ea typeface="Osaka" charset="0"/>
                <a:cs typeface="SimHei" charset="0"/>
              </a:rPr>
              <a:t>）</a:t>
            </a:r>
            <a:r>
              <a:rPr kumimoji="0" lang="en-US" altLang="zh-CN" sz="4000">
                <a:latin typeface="SimHei" charset="0"/>
                <a:ea typeface="Osaka" charset="0"/>
                <a:cs typeface="SimHei" charset="0"/>
              </a:rPr>
              <a:t/>
            </a:r>
            <a:br>
              <a:rPr kumimoji="0" lang="en-US" altLang="zh-CN" sz="4000">
                <a:latin typeface="SimHei" charset="0"/>
                <a:ea typeface="Osaka" charset="0"/>
                <a:cs typeface="SimHei" charset="0"/>
              </a:rPr>
            </a:br>
            <a:r>
              <a:rPr kumimoji="0" lang="zh-CN" altLang="en-US" sz="4000">
                <a:latin typeface="SimHei" charset="0"/>
                <a:ea typeface="Osaka" charset="0"/>
                <a:cs typeface="SimHei" charset="0"/>
              </a:rPr>
              <a:t>是什么？</a:t>
            </a:r>
            <a:r>
              <a:rPr kumimoji="0" lang="en-US" altLang="ja-JP" sz="4000">
                <a:latin typeface="SimHei" charset="0"/>
                <a:ea typeface="Osaka" charset="0"/>
                <a:cs typeface="SimHei" charset="0"/>
              </a:rPr>
              <a:t> </a:t>
            </a:r>
            <a:br>
              <a:rPr kumimoji="0" lang="en-US" altLang="ja-JP" sz="4000">
                <a:latin typeface="SimHei" charset="0"/>
                <a:ea typeface="Osaka" charset="0"/>
                <a:cs typeface="SimHei" charset="0"/>
              </a:rPr>
            </a:br>
            <a:r>
              <a:rPr kumimoji="0" lang="en-US" altLang="ja-JP" sz="4000">
                <a:latin typeface="SimHei" charset="0"/>
                <a:ea typeface="Osaka" charset="0"/>
                <a:cs typeface="SimHei" charset="0"/>
              </a:rPr>
              <a:t>(</a:t>
            </a:r>
            <a:r>
              <a:rPr kumimoji="0" lang="zh-CN" altLang="en-US" sz="4000">
                <a:latin typeface="SimHei" charset="0"/>
                <a:ea typeface="Osaka" charset="0"/>
                <a:cs typeface="SimHei" charset="0"/>
              </a:rPr>
              <a:t>第</a:t>
            </a:r>
            <a:r>
              <a:rPr kumimoji="0" lang="en-US" altLang="ja-JP" sz="4000">
                <a:latin typeface="SimHei" charset="0"/>
                <a:ea typeface="Osaka" charset="0"/>
                <a:cs typeface="SimHei" charset="0"/>
              </a:rPr>
              <a:t>6</a:t>
            </a:r>
            <a:r>
              <a:rPr kumimoji="0" lang="zh-CN" altLang="en-US" sz="4000">
                <a:latin typeface="SimHei" charset="0"/>
                <a:ea typeface="Osaka" charset="0"/>
                <a:cs typeface="SimHei" charset="0"/>
              </a:rPr>
              <a:t>页，第</a:t>
            </a:r>
            <a:r>
              <a:rPr kumimoji="0" lang="en-US" altLang="zh-CN" sz="4000">
                <a:latin typeface="SimHei" charset="0"/>
                <a:ea typeface="Osaka" charset="0"/>
                <a:cs typeface="SimHei" charset="0"/>
              </a:rPr>
              <a:t>2</a:t>
            </a:r>
            <a:r>
              <a:rPr kumimoji="0" lang="zh-CN" altLang="en-US" sz="4000">
                <a:latin typeface="SimHei" charset="0"/>
                <a:ea typeface="Osaka" charset="0"/>
                <a:cs typeface="SimHei" charset="0"/>
              </a:rPr>
              <a:t>份作业</a:t>
            </a:r>
            <a:r>
              <a:rPr kumimoji="0" lang="en-US" altLang="ja-JP" sz="4000">
                <a:latin typeface="SimHei" charset="0"/>
                <a:ea typeface="Osaka" charset="0"/>
                <a:cs typeface="SimHei" charset="0"/>
              </a:rPr>
              <a:t>)</a:t>
            </a:r>
            <a:endParaRPr kumimoji="0" lang="en-US" altLang="zh-CN" sz="4000">
              <a:latin typeface="SimHei" charset="0"/>
              <a:ea typeface="Osaka" charset="0"/>
              <a:cs typeface="SimHei" charset="0"/>
            </a:endParaRPr>
          </a:p>
        </p:txBody>
      </p:sp>
      <p:sp>
        <p:nvSpPr>
          <p:cNvPr id="399363" name="Text Box 1028"/>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ea typeface="Osaka" charset="0"/>
                <a:cs typeface="Osaka" charset="0"/>
              </a:rPr>
              <a:t>31</a:t>
            </a:r>
            <a:endParaRPr lang="en-US" altLang="zh-CN">
              <a:solidFill>
                <a:srgbClr val="FFFFFF"/>
              </a:solidFill>
              <a:ea typeface="Osaka" charset="0"/>
              <a:cs typeface="Osaka" charset="0"/>
            </a:endParaRPr>
          </a:p>
        </p:txBody>
      </p:sp>
      <p:pic>
        <p:nvPicPr>
          <p:cNvPr id="10245" name="Picture 1029" descr="Antonia Fortress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8813" y="357188"/>
            <a:ext cx="5791200" cy="364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checkerboard(across)">
                                      <p:cBhvr>
                                        <p:cTn id="7" dur="500"/>
                                        <p:tgtEl>
                                          <p:spTgt spid="102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10245"/>
                                        </p:tgtEl>
                                        <p:attrNameLst>
                                          <p:attrName>style.visibility</p:attrName>
                                        </p:attrNameLst>
                                      </p:cBhvr>
                                      <p:to>
                                        <p:strVal val="visible"/>
                                      </p:to>
                                    </p:set>
                                    <p:animEffect transition="in" filter="checkerboard(across)">
                                      <p:cBhvr>
                                        <p:cTn id="12" dur="500"/>
                                        <p:tgtEl>
                                          <p:spTgt spid="102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1026"/>
          <p:cNvSpPr>
            <a:spLocks noGrp="1" noChangeArrowheads="1"/>
          </p:cNvSpPr>
          <p:nvPr>
            <p:ph type="title"/>
          </p:nvPr>
        </p:nvSpPr>
        <p:spPr>
          <a:xfrm>
            <a:off x="571500" y="1571625"/>
            <a:ext cx="3695700" cy="3886200"/>
          </a:xfrm>
        </p:spPr>
        <p:txBody>
          <a:bodyPr/>
          <a:lstStyle/>
          <a:p>
            <a:pPr eaLnBrk="1" hangingPunct="1"/>
            <a:r>
              <a:rPr kumimoji="0" lang="zh-CN" altLang="en-US" sz="4800">
                <a:latin typeface="SimHei" charset="0"/>
                <a:ea typeface="Osaka" charset="0"/>
                <a:cs typeface="SimHei" charset="0"/>
              </a:rPr>
              <a:t>一个好的过程能够帮助取得经文正确的意思。</a:t>
            </a:r>
          </a:p>
        </p:txBody>
      </p:sp>
      <p:pic>
        <p:nvPicPr>
          <p:cNvPr id="401410" name="Picture 1028" descr="Camel"/>
          <p:cNvPicPr>
            <a:picLocks noChangeAspect="1" noChangeArrowheads="1"/>
          </p:cNvPicPr>
          <p:nvPr/>
        </p:nvPicPr>
        <p:blipFill>
          <a:blip r:embed="rId3">
            <a:extLst>
              <a:ext uri="{28A0092B-C50C-407E-A947-70E740481C1C}">
                <a14:useLocalDpi xmlns:a14="http://schemas.microsoft.com/office/drawing/2010/main" val="0"/>
              </a:ext>
            </a:extLst>
          </a:blip>
          <a:srcRect l="16612" t="6898" r="14194" b="15793"/>
          <a:stretch>
            <a:fillRect/>
          </a:stretch>
        </p:blipFill>
        <p:spPr bwMode="auto">
          <a:xfrm>
            <a:off x="4729163" y="0"/>
            <a:ext cx="4338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1411" name="Rounded Rectangular Callout 3"/>
          <p:cNvSpPr>
            <a:spLocks noChangeArrowheads="1"/>
          </p:cNvSpPr>
          <p:nvPr/>
        </p:nvSpPr>
        <p:spPr bwMode="auto">
          <a:xfrm rot="10800000" flipV="1">
            <a:off x="2700338" y="5300663"/>
            <a:ext cx="6435725" cy="1296987"/>
          </a:xfrm>
          <a:prstGeom prst="wedgeRoundRectCallout">
            <a:avLst>
              <a:gd name="adj1" fmla="val -11324"/>
              <a:gd name="adj2" fmla="val -88069"/>
              <a:gd name="adj3" fmla="val 16667"/>
            </a:avLst>
          </a:prstGeom>
          <a:solidFill>
            <a:srgbClr val="273500"/>
          </a:solidFill>
          <a:ln w="9525">
            <a:solidFill>
              <a:srgbClr val="FFFFFF"/>
            </a:solidFill>
            <a:round/>
            <a:headEnd/>
            <a:tailEnd/>
          </a:ln>
        </p:spPr>
        <p:txBody>
          <a:bodyPr/>
          <a:lstStyle/>
          <a:p>
            <a:pPr algn="ctr"/>
            <a:r>
              <a:rPr lang="zh-CN" altLang="en-US" sz="3200">
                <a:solidFill>
                  <a:srgbClr val="FFFFFF"/>
                </a:solidFill>
                <a:latin typeface="SimHei" charset="0"/>
                <a:ea typeface="SimHei" charset="0"/>
              </a:rPr>
              <a:t>我就知道迟早会有一个傻瓜要试试看富有的人进天国究竟有多难</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3122">
                                            <p:txEl>
                                              <p:pRg st="0" end="0"/>
                                            </p:txEl>
                                          </p:spTgt>
                                        </p:tgtEl>
                                        <p:attrNameLst>
                                          <p:attrName>style.visibility</p:attrName>
                                        </p:attrNameLst>
                                      </p:cBhvr>
                                      <p:to>
                                        <p:strVal val="visible"/>
                                      </p:to>
                                    </p:set>
                                    <p:animEffect transition="in" filter="dissolve">
                                      <p:cBhvr>
                                        <p:cTn id="7" dur="500"/>
                                        <p:tgtEl>
                                          <p:spTgt spid="1331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2" grpId="0" build="p"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7" name="Rectangle 2"/>
          <p:cNvSpPr>
            <a:spLocks noGrp="1" noChangeArrowheads="1"/>
          </p:cNvSpPr>
          <p:nvPr>
            <p:ph type="title" idx="4294967295"/>
          </p:nvPr>
        </p:nvSpPr>
        <p:spPr>
          <a:xfrm>
            <a:off x="304800" y="533400"/>
            <a:ext cx="8124825" cy="1143000"/>
          </a:xfrm>
        </p:spPr>
        <p:txBody>
          <a:bodyPr/>
          <a:lstStyle/>
          <a:p>
            <a:pPr algn="ctr" eaLnBrk="1" hangingPunct="1"/>
            <a:r>
              <a:rPr lang="zh-CN" altLang="en-US" sz="4800" b="1">
                <a:latin typeface="SimHei" charset="0"/>
                <a:ea typeface="MS PGothic" charset="0"/>
                <a:cs typeface="SimHei" charset="0"/>
              </a:rPr>
              <a:t>撰写解经大纲的三个步骤（基本形式）</a:t>
            </a:r>
          </a:p>
        </p:txBody>
      </p:sp>
      <p:sp>
        <p:nvSpPr>
          <p:cNvPr id="31747" name="Text Box 3"/>
          <p:cNvSpPr txBox="1">
            <a:spLocks noChangeArrowheads="1"/>
          </p:cNvSpPr>
          <p:nvPr/>
        </p:nvSpPr>
        <p:spPr bwMode="auto">
          <a:xfrm>
            <a:off x="228600" y="2287588"/>
            <a:ext cx="8915400" cy="131127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 typeface="Arial" charset="0"/>
              <a:buAutoNum type="alphaUcPeriod"/>
            </a:pPr>
            <a:r>
              <a:rPr lang="zh-CN" altLang="en-US" sz="4000" u="sng">
                <a:solidFill>
                  <a:srgbClr val="000000"/>
                </a:solidFill>
                <a:latin typeface="SimHei" charset="0"/>
                <a:cs typeface="SimHei" charset="0"/>
              </a:rPr>
              <a:t>用不同的词汇</a:t>
            </a:r>
            <a:r>
              <a:rPr lang="zh-CN" altLang="en-US" sz="4000">
                <a:solidFill>
                  <a:srgbClr val="000000"/>
                </a:solidFill>
                <a:latin typeface="SimHei" charset="0"/>
                <a:cs typeface="SimHei" charset="0"/>
              </a:rPr>
              <a:t>从新写出经文的意思，去除比喻的修辞手法。</a:t>
            </a:r>
          </a:p>
        </p:txBody>
      </p:sp>
      <p:sp>
        <p:nvSpPr>
          <p:cNvPr id="403459" name="Text Box 5"/>
          <p:cNvSpPr txBox="1">
            <a:spLocks noChangeArrowheads="1"/>
          </p:cNvSpPr>
          <p:nvPr/>
        </p:nvSpPr>
        <p:spPr bwMode="auto">
          <a:xfrm>
            <a:off x="8502650" y="1174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cs typeface="Geneva" charset="0"/>
              </a:rPr>
              <a:t>31</a:t>
            </a:r>
            <a:endParaRPr lang="en-US" altLang="zh-CN">
              <a:solidFill>
                <a:srgbClr val="000000"/>
              </a:solidFill>
              <a:cs typeface="Geneva" charset="0"/>
            </a:endParaRPr>
          </a:p>
        </p:txBody>
      </p:sp>
      <p:sp>
        <p:nvSpPr>
          <p:cNvPr id="5" name="Text Box 3"/>
          <p:cNvSpPr txBox="1">
            <a:spLocks noChangeArrowheads="1"/>
          </p:cNvSpPr>
          <p:nvPr/>
        </p:nvSpPr>
        <p:spPr bwMode="auto">
          <a:xfrm>
            <a:off x="1295400" y="4343400"/>
            <a:ext cx="7620000" cy="11906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3600" i="1">
                <a:solidFill>
                  <a:srgbClr val="000000"/>
                </a:solidFill>
                <a:latin typeface="SimHei" charset="0"/>
                <a:cs typeface="SimHei" charset="0"/>
              </a:rPr>
              <a:t>例如：上帝是“坚固保障”</a:t>
            </a:r>
            <a:r>
              <a:rPr lang="en-US" altLang="zh-CN" sz="3600" i="1">
                <a:solidFill>
                  <a:srgbClr val="000000"/>
                </a:solidFill>
                <a:latin typeface="SimHei" charset="0"/>
                <a:cs typeface="SimHei" charset="0"/>
              </a:rPr>
              <a:t/>
            </a:r>
            <a:br>
              <a:rPr lang="en-US" altLang="zh-CN" sz="3600" i="1">
                <a:solidFill>
                  <a:srgbClr val="000000"/>
                </a:solidFill>
                <a:latin typeface="SimHei" charset="0"/>
                <a:cs typeface="SimHei" charset="0"/>
              </a:rPr>
            </a:br>
            <a:r>
              <a:rPr lang="zh-CN" altLang="en-US" sz="3600" i="1">
                <a:solidFill>
                  <a:srgbClr val="000000"/>
                </a:solidFill>
                <a:latin typeface="SimHei" charset="0"/>
                <a:cs typeface="SimHei" charset="0"/>
              </a:rPr>
              <a:t>是什么意思？</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P spid="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1" descr="Aphek Turkish fortress from south, tb n0525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5506" name="Title 2"/>
          <p:cNvSpPr>
            <a:spLocks noGrp="1"/>
          </p:cNvSpPr>
          <p:nvPr>
            <p:ph type="title" idx="4294967295"/>
          </p:nvPr>
        </p:nvSpPr>
        <p:spPr/>
        <p:txBody>
          <a:bodyPr/>
          <a:lstStyle/>
          <a:p>
            <a:r>
              <a:rPr lang="zh-CN" altLang="en-US" sz="4800">
                <a:latin typeface="SimHei" charset="0"/>
                <a:ea typeface="MS PGothic" charset="0"/>
                <a:cs typeface="SimHei" charset="0"/>
              </a:rPr>
              <a:t>土耳其的</a:t>
            </a:r>
            <a:r>
              <a:rPr lang="en-US" altLang="ja-JP" sz="4800">
                <a:latin typeface="SimHei" charset="0"/>
                <a:ea typeface="MS PGothic" charset="0"/>
                <a:cs typeface="SimHei" charset="0"/>
              </a:rPr>
              <a:t>Aphek</a:t>
            </a:r>
            <a:r>
              <a:rPr lang="zh-CN" altLang="en-US" sz="4800">
                <a:latin typeface="SimHei" charset="0"/>
                <a:ea typeface="MS PGothic" charset="0"/>
                <a:cs typeface="SimHei" charset="0"/>
              </a:rPr>
              <a:t>堡垒</a:t>
            </a: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2" descr="Nimrod's Fortress from east2, tb040903.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663700"/>
            <a:ext cx="6924675"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6530" name="Title 1"/>
          <p:cNvSpPr>
            <a:spLocks noGrp="1"/>
          </p:cNvSpPr>
          <p:nvPr>
            <p:ph type="title" idx="4294967295"/>
          </p:nvPr>
        </p:nvSpPr>
        <p:spPr>
          <a:xfrm>
            <a:off x="0" y="0"/>
            <a:ext cx="3124200" cy="2209800"/>
          </a:xfrm>
        </p:spPr>
        <p:txBody>
          <a:bodyPr/>
          <a:lstStyle/>
          <a:p>
            <a:r>
              <a:rPr lang="en-US" altLang="zh-CN" sz="5400">
                <a:latin typeface="SimHei" charset="0"/>
                <a:ea typeface="MS PGothic" charset="0"/>
                <a:cs typeface="SimHei" charset="0"/>
              </a:rPr>
              <a:t>Nimrod</a:t>
            </a:r>
            <a:br>
              <a:rPr lang="en-US" altLang="zh-CN" sz="5400">
                <a:latin typeface="SimHei" charset="0"/>
                <a:ea typeface="MS PGothic" charset="0"/>
                <a:cs typeface="SimHei" charset="0"/>
              </a:rPr>
            </a:br>
            <a:r>
              <a:rPr lang="zh-CN" altLang="en-US" sz="5400">
                <a:latin typeface="SimHei" charset="0"/>
                <a:ea typeface="MS PGothic" charset="0"/>
                <a:cs typeface="SimHei" charset="0"/>
              </a:rPr>
              <a:t>城堡</a:t>
            </a:r>
          </a:p>
        </p:txBody>
      </p:sp>
      <p:pic>
        <p:nvPicPr>
          <p:cNvPr id="4" name="Picture 3" descr="Nimrod's Fortress keep from below, tb04090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0"/>
            <a:ext cx="4697413" cy="352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Nimrod's Fortress chamber2, tb062900.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13188" y="2286000"/>
            <a:ext cx="5230812" cy="392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7553"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320675" y="561975"/>
            <a:ext cx="8643938" cy="25590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5400">
                <a:solidFill>
                  <a:srgbClr val="FFFF00"/>
                </a:solidFill>
                <a:latin typeface="SimHei" charset="0"/>
                <a:cs typeface="SimHei" charset="0"/>
              </a:rPr>
              <a:t>上主</a:t>
            </a:r>
            <a:r>
              <a:rPr lang="zh-CN" altLang="en-US" sz="5400">
                <a:solidFill>
                  <a:srgbClr val="FFFFFF"/>
                </a:solidFill>
                <a:latin typeface="SimHei" charset="0"/>
                <a:cs typeface="SimHei" charset="0"/>
              </a:rPr>
              <a:t>是我坚固</a:t>
            </a:r>
            <a:r>
              <a:rPr lang="zh-CN" altLang="en-US" sz="5400">
                <a:solidFill>
                  <a:srgbClr val="85FFE0"/>
                </a:solidFill>
                <a:latin typeface="SimHei" charset="0"/>
                <a:cs typeface="SimHei" charset="0"/>
              </a:rPr>
              <a:t>保障</a:t>
            </a:r>
            <a:r>
              <a:rPr lang="zh-CN" altLang="en-US" sz="5400">
                <a:solidFill>
                  <a:srgbClr val="FFFFFF"/>
                </a:solidFill>
                <a:latin typeface="SimHei" charset="0"/>
                <a:cs typeface="SimHei" charset="0"/>
              </a:rPr>
              <a:t>，是我</a:t>
            </a:r>
            <a:r>
              <a:rPr lang="zh-CN" altLang="en-US" sz="5400">
                <a:solidFill>
                  <a:srgbClr val="85FFE0"/>
                </a:solidFill>
                <a:latin typeface="SimHei" charset="0"/>
                <a:cs typeface="SimHei" charset="0"/>
              </a:rPr>
              <a:t>山寨</a:t>
            </a:r>
            <a:r>
              <a:rPr lang="zh-CN" altLang="en-US" sz="5400">
                <a:solidFill>
                  <a:srgbClr val="FFFFFF"/>
                </a:solidFill>
                <a:latin typeface="SimHei" charset="0"/>
                <a:cs typeface="SimHei" charset="0"/>
              </a:rPr>
              <a:t>和</a:t>
            </a:r>
            <a:r>
              <a:rPr lang="zh-CN" altLang="en-US" sz="5400">
                <a:solidFill>
                  <a:srgbClr val="85FFE0"/>
                </a:solidFill>
                <a:latin typeface="SimHei" charset="0"/>
                <a:cs typeface="SimHei" charset="0"/>
              </a:rPr>
              <a:t>避难所</a:t>
            </a:r>
            <a:r>
              <a:rPr lang="zh-CN" altLang="en-US" sz="5400">
                <a:solidFill>
                  <a:srgbClr val="FFFFFF"/>
                </a:solidFill>
                <a:latin typeface="SimHei" charset="0"/>
                <a:cs typeface="SimHei" charset="0"/>
              </a:rPr>
              <a:t>。苦海汪洋</a:t>
            </a:r>
            <a:r>
              <a:rPr lang="zh-CN" altLang="en-US" sz="5400">
                <a:solidFill>
                  <a:srgbClr val="FFFF00"/>
                </a:solidFill>
                <a:latin typeface="SimHei" charset="0"/>
                <a:cs typeface="SimHei" charset="0"/>
              </a:rPr>
              <a:t>主</a:t>
            </a:r>
            <a:r>
              <a:rPr lang="zh-CN" altLang="en-US" sz="5400">
                <a:solidFill>
                  <a:srgbClr val="FFFFFF"/>
                </a:solidFill>
                <a:latin typeface="SimHei" charset="0"/>
                <a:cs typeface="SimHei" charset="0"/>
              </a:rPr>
              <a:t>为救星，似无生路我仍有望。</a:t>
            </a:r>
            <a:endParaRPr lang="zh-CN" altLang="en-US" sz="4800">
              <a:solidFill>
                <a:srgbClr val="FFFFFF"/>
              </a:solidFill>
              <a:latin typeface="SimHei" charset="0"/>
              <a:cs typeface="SimHei" charset="0"/>
            </a:endParaRPr>
          </a:p>
        </p:txBody>
      </p:sp>
      <p:sp>
        <p:nvSpPr>
          <p:cNvPr id="407555"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07556"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1</a:t>
            </a:r>
            <a:r>
              <a:rPr lang="zh-CN" altLang="en-US" sz="2400" b="1">
                <a:solidFill>
                  <a:schemeClr val="bg1"/>
                </a:solidFill>
                <a:latin typeface="Arial" charset="0"/>
                <a:ea typeface="MS PGothic" charset="0"/>
                <a:cs typeface="Arial" charset="0"/>
              </a:rPr>
              <a:t>节</a:t>
            </a:r>
          </a:p>
        </p:txBody>
      </p:sp>
      <p:sp>
        <p:nvSpPr>
          <p:cNvPr id="6" name="TextBox 5"/>
          <p:cNvSpPr txBox="1">
            <a:spLocks noChangeArrowheads="1"/>
          </p:cNvSpPr>
          <p:nvPr/>
        </p:nvSpPr>
        <p:spPr bwMode="auto">
          <a:xfrm>
            <a:off x="-71438" y="3754438"/>
            <a:ext cx="9323388"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000" b="1">
                <a:solidFill>
                  <a:srgbClr val="FFFFFF"/>
                </a:solidFill>
                <a:latin typeface="Arial" charset="0"/>
                <a:cs typeface="Arial" charset="0"/>
              </a:rPr>
              <a:t>=</a:t>
            </a:r>
          </a:p>
          <a:p>
            <a:pPr algn="ctr"/>
            <a:r>
              <a:rPr lang="zh-CN" altLang="en-US" sz="4800">
                <a:solidFill>
                  <a:srgbClr val="FFFF00"/>
                </a:solidFill>
                <a:latin typeface="SimHei" charset="0"/>
                <a:cs typeface="SimHei" charset="0"/>
              </a:rPr>
              <a:t>上帝</a:t>
            </a:r>
            <a:r>
              <a:rPr lang="zh-CN" altLang="en-US" sz="4800">
                <a:solidFill>
                  <a:srgbClr val="FFFFFF"/>
                </a:solidFill>
                <a:latin typeface="SimHei" charset="0"/>
                <a:cs typeface="SimHei" charset="0"/>
              </a:rPr>
              <a:t>是我们永不失败的</a:t>
            </a:r>
            <a:r>
              <a:rPr lang="zh-CN" altLang="en-US" sz="4800">
                <a:solidFill>
                  <a:srgbClr val="85FFE0"/>
                </a:solidFill>
                <a:latin typeface="SimHei" charset="0"/>
                <a:cs typeface="SimHei" charset="0"/>
              </a:rPr>
              <a:t>避难所</a:t>
            </a:r>
            <a:r>
              <a:rPr lang="zh-CN" altLang="en-US" sz="4800">
                <a:solidFill>
                  <a:srgbClr val="FFFFFF"/>
                </a:solidFill>
                <a:latin typeface="SimHei" charset="0"/>
                <a:cs typeface="SimHei" charset="0"/>
              </a:rPr>
              <a:t>，是所有困境中能</a:t>
            </a:r>
            <a:r>
              <a:rPr lang="zh-CN" altLang="en-US" sz="4800">
                <a:solidFill>
                  <a:srgbClr val="85FFE0"/>
                </a:solidFill>
                <a:latin typeface="SimHei" charset="0"/>
                <a:cs typeface="SimHei" charset="0"/>
              </a:rPr>
              <a:t>帮助我们的</a:t>
            </a:r>
            <a:r>
              <a:rPr lang="zh-CN" altLang="en-US" sz="4800">
                <a:solidFill>
                  <a:srgbClr val="FFFFFF"/>
                </a:solidFill>
                <a:latin typeface="SimHei" charset="0"/>
                <a:cs typeface="SimHei" charset="0"/>
              </a:rPr>
              <a:t>。</a:t>
            </a:r>
            <a:endParaRPr lang="en-US" altLang="ja-JP" sz="4800">
              <a:solidFill>
                <a:srgbClr val="FFFFFF"/>
              </a:solidFill>
              <a:latin typeface="SimHei" charset="0"/>
              <a:cs typeface="Arial" charset="0"/>
            </a:endParaRPr>
          </a:p>
          <a:p>
            <a:endParaRPr lang="zh-CN" altLang="en-US">
              <a:solidFill>
                <a:srgbClr val="000000"/>
              </a:solidFill>
              <a:latin typeface="Arial"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7" descr="bible0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chemeClr val="bg2"/>
          </a:solidFill>
        </p:spPr>
        <p:txBody>
          <a:bodyPr/>
          <a:lstStyle/>
          <a:p>
            <a:r>
              <a:rPr lang="en-US" altLang="zh-CN">
                <a:solidFill>
                  <a:srgbClr val="FFFFFF"/>
                </a:solidFill>
                <a:effectLst>
                  <a:outerShdw blurRad="38100" dist="38100" dir="2700000" algn="tl">
                    <a:srgbClr val="000000"/>
                  </a:outerShdw>
                </a:effectLst>
                <a:latin typeface="SimHei" charset="0"/>
                <a:ea typeface="MS PGothic" charset="0"/>
                <a:cs typeface="SimHei" charset="0"/>
              </a:rPr>
              <a:t>1.  </a:t>
            </a:r>
            <a:r>
              <a:rPr lang="zh-CN" altLang="en-US">
                <a:solidFill>
                  <a:srgbClr val="FFFFFF"/>
                </a:solidFill>
                <a:effectLst>
                  <a:outerShdw blurRad="38100" dist="38100" dir="2700000" algn="tl">
                    <a:srgbClr val="000000"/>
                  </a:outerShdw>
                </a:effectLst>
                <a:latin typeface="SimHei" charset="0"/>
                <a:ea typeface="MS PGothic" charset="0"/>
                <a:cs typeface="SimHei" charset="0"/>
              </a:rPr>
              <a:t>研读经文</a:t>
            </a:r>
            <a:endParaRPr lang="zh-CN" altLang="en-US">
              <a:solidFill>
                <a:schemeClr val="tx1"/>
              </a:solidFill>
              <a:effectLst>
                <a:outerShdw blurRad="38100" dist="38100" dir="2700000" algn="tl">
                  <a:srgbClr val="000000"/>
                </a:outerShdw>
              </a:effectLst>
              <a:latin typeface="Arial" charset="0"/>
              <a:ea typeface="MS PGothic" charset="0"/>
            </a:endParaRPr>
          </a:p>
        </p:txBody>
      </p:sp>
      <p:sp>
        <p:nvSpPr>
          <p:cNvPr id="3" name="Title 1"/>
          <p:cNvSpPr txBox="1">
            <a:spLocks/>
          </p:cNvSpPr>
          <p:nvPr/>
        </p:nvSpPr>
        <p:spPr bwMode="auto">
          <a:xfrm>
            <a:off x="1143000" y="3236913"/>
            <a:ext cx="7620000" cy="3505200"/>
          </a:xfrm>
          <a:prstGeom prst="rect">
            <a:avLst/>
          </a:prstGeom>
          <a:noFill/>
          <a:ln w="9525">
            <a:noFill/>
            <a:miter lim="800000"/>
            <a:headEnd/>
            <a:tailEnd/>
          </a:ln>
        </p:spPr>
        <p:txBody>
          <a:bodyPr anchor="ctr"/>
          <a:lstStyle>
            <a:lvl1pPr marL="628650" indent="-6286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sz="2800" b="1">
                <a:solidFill>
                  <a:srgbClr val="FFFFFF"/>
                </a:solidFill>
                <a:effectLst>
                  <a:outerShdw blurRad="38100" dist="38100" dir="2700000" algn="tl">
                    <a:srgbClr val="000000"/>
                  </a:outerShdw>
                </a:effectLst>
                <a:latin typeface="SimHei" charset="0"/>
                <a:cs typeface="SimHei" charset="0"/>
              </a:rPr>
              <a:t>a)	</a:t>
            </a:r>
            <a:r>
              <a:rPr lang="zh-CN" altLang="en-US" sz="2800" b="1">
                <a:solidFill>
                  <a:srgbClr val="FFFFFF"/>
                </a:solidFill>
                <a:effectLst>
                  <a:outerShdw blurRad="38100" dist="38100" dir="2700000" algn="tl">
                    <a:srgbClr val="000000"/>
                  </a:outerShdw>
                </a:effectLst>
                <a:latin typeface="SimHei" charset="0"/>
                <a:cs typeface="SimHei" charset="0"/>
              </a:rPr>
              <a:t>参考分析希伯来文和希腊文原文的释经书</a:t>
            </a:r>
            <a:r>
              <a:rPr lang="en-US" altLang="zh-CN" sz="2800" b="1">
                <a:solidFill>
                  <a:srgbClr val="FFFFFF"/>
                </a:solidFill>
                <a:effectLst>
                  <a:outerShdw blurRad="38100" dist="38100" dir="2700000" algn="tl">
                    <a:srgbClr val="000000"/>
                  </a:outerShdw>
                </a:effectLst>
                <a:latin typeface="SimHei" charset="0"/>
                <a:cs typeface="Arial" charset="0"/>
              </a:rPr>
              <a:t/>
            </a:r>
            <a:br>
              <a:rPr lang="en-US" altLang="zh-CN" sz="2800" b="1">
                <a:solidFill>
                  <a:srgbClr val="FFFFFF"/>
                </a:solidFill>
                <a:effectLst>
                  <a:outerShdw blurRad="38100" dist="38100" dir="2700000" algn="tl">
                    <a:srgbClr val="000000"/>
                  </a:outerShdw>
                </a:effectLst>
                <a:latin typeface="SimHei" charset="0"/>
                <a:cs typeface="Arial" charset="0"/>
              </a:rPr>
            </a:br>
            <a:r>
              <a:rPr lang="zh-CN" altLang="en-US" sz="2800" b="1">
                <a:solidFill>
                  <a:srgbClr val="FFFFFF"/>
                </a:solidFill>
                <a:effectLst>
                  <a:outerShdw blurRad="38100" dist="38100" dir="2700000" algn="tl">
                    <a:srgbClr val="000000"/>
                  </a:outerShdw>
                </a:effectLst>
                <a:latin typeface="SimHei" charset="0"/>
                <a:cs typeface="SimHei" charset="0"/>
              </a:rPr>
              <a:t>（若你懂原文）。</a:t>
            </a:r>
            <a:endParaRPr lang="en-US" altLang="ja-JP" sz="2800" b="1">
              <a:solidFill>
                <a:srgbClr val="FFFFFF"/>
              </a:solidFill>
              <a:effectLst>
                <a:outerShdw blurRad="38100" dist="38100" dir="2700000" algn="tl">
                  <a:srgbClr val="000000"/>
                </a:outerShdw>
              </a:effectLst>
              <a:latin typeface="SimHei" charset="0"/>
              <a:cs typeface="Arial" charset="0"/>
            </a:endParaRPr>
          </a:p>
          <a:p>
            <a:pPr>
              <a:lnSpc>
                <a:spcPct val="90000"/>
              </a:lnSpc>
            </a:pPr>
            <a:r>
              <a:rPr lang="en-US" altLang="zh-CN" sz="2800" b="1">
                <a:solidFill>
                  <a:srgbClr val="FFFFFF"/>
                </a:solidFill>
                <a:effectLst>
                  <a:outerShdw blurRad="38100" dist="38100" dir="2700000" algn="tl">
                    <a:srgbClr val="000000"/>
                  </a:outerShdw>
                </a:effectLst>
                <a:latin typeface="SimHei" charset="0"/>
                <a:cs typeface="Arial" charset="0"/>
              </a:rPr>
              <a:t>b)	</a:t>
            </a:r>
            <a:r>
              <a:rPr lang="zh-CN" altLang="en-US" sz="2800" b="1">
                <a:solidFill>
                  <a:srgbClr val="FFFFFF"/>
                </a:solidFill>
                <a:effectLst>
                  <a:outerShdw blurRad="38100" dist="38100" dir="2700000" algn="tl">
                    <a:srgbClr val="000000"/>
                  </a:outerShdw>
                </a:effectLst>
                <a:latin typeface="SimHei" charset="0"/>
                <a:cs typeface="SimHei" charset="0"/>
              </a:rPr>
              <a:t>参考释经型的注释书以了解经文的大图画和疑难之处。</a:t>
            </a:r>
            <a:endParaRPr lang="en-US" altLang="ja-JP" sz="2800" b="1">
              <a:solidFill>
                <a:srgbClr val="FFFFFF"/>
              </a:solidFill>
              <a:effectLst>
                <a:outerShdw blurRad="38100" dist="38100" dir="2700000" algn="tl">
                  <a:srgbClr val="000000"/>
                </a:outerShdw>
              </a:effectLst>
              <a:latin typeface="SimHei" charset="0"/>
              <a:cs typeface="Arial" charset="0"/>
            </a:endParaRPr>
          </a:p>
          <a:p>
            <a:pPr>
              <a:lnSpc>
                <a:spcPct val="90000"/>
              </a:lnSpc>
            </a:pPr>
            <a:r>
              <a:rPr lang="en-US" altLang="zh-CN" sz="2800" b="1">
                <a:solidFill>
                  <a:srgbClr val="FFFFFF"/>
                </a:solidFill>
                <a:effectLst>
                  <a:outerShdw blurRad="38100" dist="38100" dir="2700000" algn="tl">
                    <a:srgbClr val="000000"/>
                  </a:outerShdw>
                </a:effectLst>
                <a:latin typeface="SimHei" charset="0"/>
                <a:cs typeface="Arial" charset="0"/>
              </a:rPr>
              <a:t>c)	</a:t>
            </a:r>
            <a:r>
              <a:rPr lang="zh-CN" altLang="en-US" sz="2800" b="1">
                <a:solidFill>
                  <a:srgbClr val="FFFFFF"/>
                </a:solidFill>
                <a:effectLst>
                  <a:outerShdw blurRad="38100" dist="38100" dir="2700000" algn="tl">
                    <a:srgbClr val="000000"/>
                  </a:outerShdw>
                </a:effectLst>
                <a:latin typeface="SimHei" charset="0"/>
                <a:cs typeface="SimHei" charset="0"/>
              </a:rPr>
              <a:t>参考一些帮助讲道注释书</a:t>
            </a:r>
            <a:r>
              <a:rPr lang="en-US" altLang="ja-JP" sz="2800" b="1">
                <a:solidFill>
                  <a:srgbClr val="FFFFFF"/>
                </a:solidFill>
                <a:effectLst>
                  <a:outerShdw blurRad="38100" dist="38100" dir="2700000" algn="tl">
                    <a:srgbClr val="000000"/>
                  </a:outerShdw>
                </a:effectLst>
                <a:latin typeface="SimHei" charset="0"/>
                <a:cs typeface="Arial" charset="0"/>
              </a:rPr>
              <a:t>(</a:t>
            </a:r>
            <a:r>
              <a:rPr lang="zh-CN" altLang="en-US" sz="2800" b="1">
                <a:solidFill>
                  <a:srgbClr val="FFFFFF"/>
                </a:solidFill>
                <a:effectLst>
                  <a:outerShdw blurRad="38100" dist="38100" dir="2700000" algn="tl">
                    <a:srgbClr val="000000"/>
                  </a:outerShdw>
                </a:effectLst>
                <a:latin typeface="SimHei" charset="0"/>
                <a:cs typeface="SimHei" charset="0"/>
              </a:rPr>
              <a:t>例如以下作者：</a:t>
            </a:r>
            <a:r>
              <a:rPr lang="en-US" altLang="ja-JP" sz="2800" b="1">
                <a:solidFill>
                  <a:srgbClr val="FFFFFF"/>
                </a:solidFill>
                <a:effectLst>
                  <a:outerShdw blurRad="38100" dist="38100" dir="2700000" algn="tl">
                    <a:srgbClr val="000000"/>
                  </a:outerShdw>
                </a:effectLst>
                <a:latin typeface="SimHei" charset="0"/>
                <a:cs typeface="Arial" charset="0"/>
              </a:rPr>
              <a:t>Stott, Wiersbe, Boice, Criswell, Swindoll,</a:t>
            </a:r>
            <a:r>
              <a:rPr lang="zh-CN" altLang="en-US" sz="2800" b="1">
                <a:solidFill>
                  <a:srgbClr val="FFFFFF"/>
                </a:solidFill>
                <a:effectLst>
                  <a:outerShdw blurRad="38100" dist="38100" dir="2700000" algn="tl">
                    <a:srgbClr val="000000"/>
                  </a:outerShdw>
                </a:effectLst>
                <a:latin typeface="SimHei" charset="0"/>
                <a:cs typeface="SimHei" charset="0"/>
              </a:rPr>
              <a:t>等</a:t>
            </a:r>
            <a:r>
              <a:rPr lang="en-US" altLang="ja-JP" sz="2800" b="1">
                <a:solidFill>
                  <a:srgbClr val="FFFFFF"/>
                </a:solidFill>
                <a:effectLst>
                  <a:outerShdw blurRad="38100" dist="38100" dir="2700000" algn="tl">
                    <a:srgbClr val="000000"/>
                  </a:outerShdw>
                </a:effectLst>
                <a:latin typeface="SimHei" charset="0"/>
                <a:cs typeface="Arial" charset="0"/>
              </a:rPr>
              <a:t>)</a:t>
            </a:r>
            <a:r>
              <a:rPr lang="zh-CN" altLang="en-US" sz="2800" b="1">
                <a:solidFill>
                  <a:srgbClr val="FFFFFF"/>
                </a:solidFill>
                <a:effectLst>
                  <a:outerShdw blurRad="38100" dist="38100" dir="2700000" algn="tl">
                    <a:srgbClr val="000000"/>
                  </a:outerShdw>
                </a:effectLst>
                <a:latin typeface="SimHei" charset="0"/>
                <a:cs typeface="SimHei" charset="0"/>
              </a:rPr>
              <a:t>。</a:t>
            </a:r>
          </a:p>
        </p:txBody>
      </p:sp>
      <p:sp>
        <p:nvSpPr>
          <p:cNvPr id="309252"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27</a:t>
            </a:r>
            <a:endParaRPr lang="en-US" altLang="zh-CN">
              <a:solidFill>
                <a:srgbClr val="FFFFFF"/>
              </a:solidFill>
              <a:latin typeface="Arial" charset="0"/>
              <a:cs typeface="Arial" charset="0"/>
            </a:endParaRPr>
          </a:p>
        </p:txBody>
      </p:sp>
      <p:sp>
        <p:nvSpPr>
          <p:cNvPr id="5" name="Title 1"/>
          <p:cNvSpPr txBox="1">
            <a:spLocks/>
          </p:cNvSpPr>
          <p:nvPr/>
        </p:nvSpPr>
        <p:spPr bwMode="auto">
          <a:xfrm>
            <a:off x="739775" y="2366963"/>
            <a:ext cx="8153400" cy="990600"/>
          </a:xfrm>
          <a:prstGeom prst="rect">
            <a:avLst/>
          </a:prstGeom>
          <a:noFill/>
          <a:ln w="9525">
            <a:noFill/>
            <a:miter lim="800000"/>
            <a:headEnd/>
            <a:tailEnd/>
          </a:ln>
        </p:spPr>
        <p:txBody>
          <a:bodyPr anchor="ctr"/>
          <a:lstStyle>
            <a:lvl1pPr marL="628650" indent="-6286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sz="2800" b="1">
                <a:solidFill>
                  <a:srgbClr val="FFFFFF"/>
                </a:solidFill>
                <a:effectLst>
                  <a:outerShdw blurRad="38100" dist="38100" dir="2700000" algn="tl">
                    <a:srgbClr val="000000"/>
                  </a:outerShdw>
                </a:effectLst>
                <a:latin typeface="SimHei" charset="0"/>
                <a:cs typeface="SimHei" charset="0"/>
              </a:rPr>
              <a:t>4)	</a:t>
            </a:r>
            <a:r>
              <a:rPr lang="zh-CN" altLang="en-US" sz="2800" b="1">
                <a:solidFill>
                  <a:srgbClr val="FFFFFF"/>
                </a:solidFill>
                <a:effectLst>
                  <a:outerShdw blurRad="38100" dist="38100" dir="2700000" algn="tl">
                    <a:srgbClr val="000000"/>
                  </a:outerShdw>
                </a:effectLst>
                <a:latin typeface="SimHei" charset="0"/>
                <a:cs typeface="SimHei" charset="0"/>
              </a:rPr>
              <a:t>若碰到问题，可参考释经书（通常我在第五步骤后才查询）。</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01"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15900" y="561975"/>
            <a:ext cx="8893175" cy="25590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5400">
                <a:solidFill>
                  <a:srgbClr val="FFFFFF"/>
                </a:solidFill>
                <a:latin typeface="SimHei" charset="0"/>
                <a:cs typeface="SimHei" charset="0"/>
              </a:rPr>
              <a:t>虽有凶恶</a:t>
            </a:r>
            <a:r>
              <a:rPr lang="zh-CN" altLang="en-US" sz="5400">
                <a:solidFill>
                  <a:srgbClr val="FFB7F6"/>
                </a:solidFill>
                <a:latin typeface="SimHei" charset="0"/>
                <a:cs typeface="SimHei" charset="0"/>
              </a:rPr>
              <a:t>仇敌</a:t>
            </a:r>
            <a:r>
              <a:rPr lang="zh-CN" altLang="en-US" sz="5400">
                <a:solidFill>
                  <a:srgbClr val="FFFFFF"/>
                </a:solidFill>
                <a:latin typeface="SimHei" charset="0"/>
                <a:cs typeface="SimHei" charset="0"/>
              </a:rPr>
              <a:t>，攻击不留余力。对我仇恨刺骨，常用狡猾引诱。但我</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将我保护</a:t>
            </a:r>
            <a:endParaRPr lang="zh-CN" altLang="en-US" sz="4800">
              <a:solidFill>
                <a:srgbClr val="FFFFFF"/>
              </a:solidFill>
              <a:latin typeface="SimHei" charset="0"/>
              <a:cs typeface="SimHei" charset="0"/>
            </a:endParaRPr>
          </a:p>
        </p:txBody>
      </p:sp>
      <p:sp>
        <p:nvSpPr>
          <p:cNvPr id="409603"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09604"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1</a:t>
            </a:r>
            <a:r>
              <a:rPr lang="zh-CN" altLang="en-US" sz="2400" b="1">
                <a:solidFill>
                  <a:schemeClr val="bg1"/>
                </a:solidFill>
                <a:latin typeface="Arial" charset="0"/>
                <a:ea typeface="MS PGothic" charset="0"/>
                <a:cs typeface="Arial" charset="0"/>
              </a:rPr>
              <a:t>节</a:t>
            </a:r>
          </a:p>
        </p:txBody>
      </p:sp>
      <p:sp>
        <p:nvSpPr>
          <p:cNvPr id="6" name="Text Box 3"/>
          <p:cNvSpPr txBox="1">
            <a:spLocks noChangeArrowheads="1"/>
          </p:cNvSpPr>
          <p:nvPr/>
        </p:nvSpPr>
        <p:spPr bwMode="auto">
          <a:xfrm>
            <a:off x="209550" y="3886200"/>
            <a:ext cx="8782050" cy="216535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000" b="1">
                <a:solidFill>
                  <a:srgbClr val="FFFFFF"/>
                </a:solidFill>
                <a:latin typeface="Arial" charset="0"/>
                <a:cs typeface="Arial" charset="0"/>
              </a:rPr>
              <a:t>=</a:t>
            </a:r>
          </a:p>
          <a:p>
            <a:pPr algn="ctr"/>
            <a:r>
              <a:rPr lang="zh-CN" altLang="en-US" sz="4800">
                <a:solidFill>
                  <a:srgbClr val="FFFFFF"/>
                </a:solidFill>
                <a:latin typeface="SimHei" charset="0"/>
                <a:cs typeface="SimHei" charset="0"/>
              </a:rPr>
              <a:t>没有人能击败阻拦我们的</a:t>
            </a:r>
            <a:r>
              <a:rPr lang="en-US" altLang="zh-CN" sz="4800">
                <a:solidFill>
                  <a:srgbClr val="FFFFFF"/>
                </a:solidFill>
                <a:latin typeface="SimHei" charset="0"/>
                <a:cs typeface="Arial" charset="0"/>
              </a:rPr>
              <a:t/>
            </a:r>
            <a:br>
              <a:rPr lang="en-US" altLang="zh-CN" sz="4800">
                <a:solidFill>
                  <a:srgbClr val="FFFFFF"/>
                </a:solidFill>
                <a:latin typeface="SimHei" charset="0"/>
                <a:cs typeface="Arial" charset="0"/>
              </a:rPr>
            </a:br>
            <a:r>
              <a:rPr lang="zh-CN" altLang="en-US" sz="4800">
                <a:solidFill>
                  <a:srgbClr val="FFB7F6"/>
                </a:solidFill>
                <a:latin typeface="SimHei" charset="0"/>
                <a:cs typeface="SimHei" charset="0"/>
              </a:rPr>
              <a:t>撒旦</a:t>
            </a:r>
            <a:r>
              <a:rPr lang="zh-CN" altLang="en-US" sz="4800">
                <a:solidFill>
                  <a:srgbClr val="FFFFFF"/>
                </a:solidFill>
                <a:latin typeface="SimHei" charset="0"/>
                <a:cs typeface="SimHei" charset="0"/>
              </a:rPr>
              <a:t>的诡计、能力和仇恨。</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idx="4294967295"/>
          </p:nvPr>
        </p:nvSpPr>
        <p:spPr>
          <a:xfrm>
            <a:off x="304800" y="533400"/>
            <a:ext cx="8839200" cy="1143000"/>
          </a:xfrm>
        </p:spPr>
        <p:txBody>
          <a:bodyPr/>
          <a:lstStyle/>
          <a:p>
            <a:pPr algn="ctr" eaLnBrk="1" hangingPunct="1"/>
            <a:r>
              <a:rPr lang="zh-CN" altLang="en-US" sz="4800" b="1">
                <a:solidFill>
                  <a:srgbClr val="003366"/>
                </a:solidFill>
                <a:latin typeface="SimHei" charset="0"/>
                <a:ea typeface="MS PGothic" charset="0"/>
                <a:cs typeface="SimHei" charset="0"/>
              </a:rPr>
              <a:t>撰写解经大纲的三个步骤</a:t>
            </a:r>
            <a:r>
              <a:rPr lang="en-US" altLang="zh-CN" sz="4800" b="1">
                <a:solidFill>
                  <a:srgbClr val="003366"/>
                </a:solidFill>
                <a:latin typeface="SimHei" charset="0"/>
                <a:ea typeface="MS PGothic" charset="0"/>
                <a:cs typeface="SimHei" charset="0"/>
              </a:rPr>
              <a:t/>
            </a:r>
            <a:br>
              <a:rPr lang="en-US" altLang="zh-CN" sz="4800" b="1">
                <a:solidFill>
                  <a:srgbClr val="003366"/>
                </a:solidFill>
                <a:latin typeface="SimHei" charset="0"/>
                <a:ea typeface="MS PGothic" charset="0"/>
                <a:cs typeface="SimHei" charset="0"/>
              </a:rPr>
            </a:br>
            <a:r>
              <a:rPr lang="zh-CN" altLang="en-US" sz="4800" b="1">
                <a:solidFill>
                  <a:srgbClr val="003366"/>
                </a:solidFill>
                <a:latin typeface="SimHei" charset="0"/>
                <a:ea typeface="MS PGothic" charset="0"/>
                <a:cs typeface="SimHei" charset="0"/>
              </a:rPr>
              <a:t>（基本形式）</a:t>
            </a:r>
            <a:endParaRPr lang="zh-CN" altLang="en-US" b="1">
              <a:latin typeface="Helvetica" charset="0"/>
              <a:ea typeface="MS PGothic" charset="0"/>
            </a:endParaRPr>
          </a:p>
        </p:txBody>
      </p:sp>
      <p:sp>
        <p:nvSpPr>
          <p:cNvPr id="31747" name="Text Box 3"/>
          <p:cNvSpPr txBox="1">
            <a:spLocks noChangeArrowheads="1"/>
          </p:cNvSpPr>
          <p:nvPr/>
        </p:nvSpPr>
        <p:spPr bwMode="auto">
          <a:xfrm>
            <a:off x="228600" y="2287588"/>
            <a:ext cx="8807450" cy="3387725"/>
          </a:xfrm>
          <a:prstGeom prst="rect">
            <a:avLst/>
          </a:prstGeom>
          <a:noFill/>
          <a:ln>
            <a:noFill/>
          </a:ln>
          <a:effectLst>
            <a:outerShdw blurRad="63500" dist="38099" dir="2700000" algn="ctr" rotWithShape="0">
              <a:schemeClr val="bg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 typeface="Arial" charset="0"/>
              <a:buAutoNum type="alphaUcPeriod"/>
            </a:pPr>
            <a:r>
              <a:rPr lang="zh-CN" altLang="en-US" sz="3600" u="sng">
                <a:solidFill>
                  <a:srgbClr val="000000"/>
                </a:solidFill>
                <a:latin typeface="SimHei" charset="0"/>
                <a:cs typeface="SimHei" charset="0"/>
              </a:rPr>
              <a:t>用不同的词汇</a:t>
            </a:r>
            <a:r>
              <a:rPr lang="zh-CN" altLang="en-US" sz="3600">
                <a:solidFill>
                  <a:srgbClr val="000000"/>
                </a:solidFill>
                <a:latin typeface="SimHei" charset="0"/>
                <a:cs typeface="SimHei" charset="0"/>
              </a:rPr>
              <a:t>重新写出经文的意思，去除比喻的修辞手法。</a:t>
            </a:r>
            <a:endParaRPr lang="en-US" altLang="ja-JP" sz="3600">
              <a:solidFill>
                <a:srgbClr val="000000"/>
              </a:solidFill>
              <a:latin typeface="SimHei" charset="0"/>
              <a:cs typeface="SimHei" charset="0"/>
            </a:endParaRPr>
          </a:p>
          <a:p>
            <a:pPr>
              <a:buFont typeface="Arial" charset="0"/>
              <a:buNone/>
            </a:pPr>
            <a:r>
              <a:rPr lang="en-US" altLang="zh-CN" sz="3600">
                <a:solidFill>
                  <a:srgbClr val="000000"/>
                </a:solidFill>
                <a:latin typeface="SimHei" charset="0"/>
                <a:cs typeface="SimHei" charset="0"/>
              </a:rPr>
              <a:t>B.	</a:t>
            </a:r>
            <a:r>
              <a:rPr lang="zh-CN" altLang="en-US" sz="3600">
                <a:solidFill>
                  <a:srgbClr val="000000"/>
                </a:solidFill>
                <a:latin typeface="SimHei" charset="0"/>
                <a:cs typeface="SimHei" charset="0"/>
              </a:rPr>
              <a:t>把相近主题的句子</a:t>
            </a:r>
            <a:r>
              <a:rPr lang="zh-CN" altLang="en-US" sz="3600" u="sng">
                <a:solidFill>
                  <a:srgbClr val="000000"/>
                </a:solidFill>
                <a:latin typeface="SimHei" charset="0"/>
                <a:cs typeface="SimHei" charset="0"/>
              </a:rPr>
              <a:t>放在一组</a:t>
            </a:r>
            <a:r>
              <a:rPr lang="zh-CN" altLang="en-US" sz="3600">
                <a:solidFill>
                  <a:srgbClr val="000000"/>
                </a:solidFill>
                <a:latin typeface="SimHei" charset="0"/>
                <a:cs typeface="SimHei" charset="0"/>
              </a:rPr>
              <a:t>，以显出经文的大段落。</a:t>
            </a:r>
            <a:endParaRPr lang="en-US" altLang="ja-JP" sz="3600">
              <a:solidFill>
                <a:srgbClr val="000000"/>
              </a:solidFill>
              <a:latin typeface="SimHei" charset="0"/>
              <a:cs typeface="SimHei" charset="0"/>
            </a:endParaRPr>
          </a:p>
          <a:p>
            <a:pPr>
              <a:buFont typeface="Arial" charset="0"/>
              <a:buNone/>
            </a:pPr>
            <a:r>
              <a:rPr lang="en-US" altLang="zh-CN" sz="3600">
                <a:solidFill>
                  <a:srgbClr val="000000"/>
                </a:solidFill>
                <a:latin typeface="SimHei" charset="0"/>
                <a:cs typeface="SimHei" charset="0"/>
              </a:rPr>
              <a:t>C.	</a:t>
            </a:r>
            <a:r>
              <a:rPr lang="zh-CN" altLang="en-US" sz="3600">
                <a:solidFill>
                  <a:srgbClr val="000000"/>
                </a:solidFill>
                <a:latin typeface="SimHei" charset="0"/>
                <a:cs typeface="SimHei" charset="0"/>
              </a:rPr>
              <a:t>写出这些主点，然后把次要点都归在主点下。</a:t>
            </a:r>
          </a:p>
        </p:txBody>
      </p:sp>
      <p:sp>
        <p:nvSpPr>
          <p:cNvPr id="411651" name="Text Box 5"/>
          <p:cNvSpPr txBox="1">
            <a:spLocks noChangeArrowheads="1"/>
          </p:cNvSpPr>
          <p:nvPr/>
        </p:nvSpPr>
        <p:spPr bwMode="auto">
          <a:xfrm>
            <a:off x="8502650" y="117475"/>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000000"/>
                </a:solidFill>
                <a:cs typeface="Geneva" charset="0"/>
              </a:rPr>
              <a:t>31</a:t>
            </a:r>
            <a:endParaRPr lang="en-US" altLang="zh-CN">
              <a:solidFill>
                <a:srgbClr val="000000"/>
              </a:solidFill>
              <a:cs typeface="Geneva" charset="0"/>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wipe(left)">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wipe(left)">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1747">
                                            <p:txEl>
                                              <p:pRg st="2" end="2"/>
                                            </p:txEl>
                                          </p:spTgt>
                                        </p:tgtEl>
                                        <p:attrNameLst>
                                          <p:attrName>style.visibility</p:attrName>
                                        </p:attrNameLst>
                                      </p:cBhvr>
                                      <p:to>
                                        <p:strVal val="visible"/>
                                      </p:to>
                                    </p:set>
                                    <p:animEffect transition="in" filter="wipe(left)">
                                      <p:cBhvr>
                                        <p:cTn id="17" dur="500"/>
                                        <p:tgtEl>
                                          <p:spTgt spid="317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593725"/>
            <a:ext cx="8858250" cy="3441700"/>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400">
                <a:solidFill>
                  <a:srgbClr val="FFFF00"/>
                </a:solidFill>
                <a:latin typeface="SimHei" charset="0"/>
                <a:cs typeface="SimHei" charset="0"/>
              </a:rPr>
              <a:t>上帝</a:t>
            </a:r>
            <a:r>
              <a:rPr lang="zh-CN" altLang="en-US" sz="4400">
                <a:solidFill>
                  <a:srgbClr val="FFFFFF"/>
                </a:solidFill>
                <a:latin typeface="SimHei" charset="0"/>
                <a:cs typeface="SimHei" charset="0"/>
              </a:rPr>
              <a:t>是我们永不失败的</a:t>
            </a:r>
            <a:r>
              <a:rPr lang="zh-CN" altLang="en-US" sz="4400">
                <a:solidFill>
                  <a:srgbClr val="85FFE0"/>
                </a:solidFill>
                <a:latin typeface="SimHei" charset="0"/>
                <a:cs typeface="SimHei" charset="0"/>
              </a:rPr>
              <a:t>避难所</a:t>
            </a:r>
            <a:r>
              <a:rPr lang="zh-CN" altLang="en-US" sz="4400">
                <a:solidFill>
                  <a:srgbClr val="FFFFFF"/>
                </a:solidFill>
                <a:latin typeface="SimHei" charset="0"/>
                <a:cs typeface="SimHei" charset="0"/>
              </a:rPr>
              <a:t>，</a:t>
            </a:r>
            <a:r>
              <a:rPr lang="en-US" altLang="zh-CN" sz="4400">
                <a:solidFill>
                  <a:srgbClr val="FFFFFF"/>
                </a:solidFill>
                <a:latin typeface="SimHei" charset="0"/>
                <a:cs typeface="Arial" charset="0"/>
              </a:rPr>
              <a:t/>
            </a:r>
            <a:br>
              <a:rPr lang="en-US" altLang="zh-CN" sz="4400">
                <a:solidFill>
                  <a:srgbClr val="FFFFFF"/>
                </a:solidFill>
                <a:latin typeface="SimHei" charset="0"/>
                <a:cs typeface="Arial" charset="0"/>
              </a:rPr>
            </a:br>
            <a:r>
              <a:rPr lang="zh-CN" altLang="en-US" sz="4400">
                <a:solidFill>
                  <a:srgbClr val="FFFFFF"/>
                </a:solidFill>
                <a:latin typeface="SimHei" charset="0"/>
                <a:cs typeface="SimHei" charset="0"/>
              </a:rPr>
              <a:t>是所有困境中能</a:t>
            </a:r>
            <a:r>
              <a:rPr lang="zh-CN" altLang="en-US" sz="4400">
                <a:solidFill>
                  <a:srgbClr val="85FFE0"/>
                </a:solidFill>
                <a:latin typeface="SimHei" charset="0"/>
                <a:cs typeface="SimHei" charset="0"/>
              </a:rPr>
              <a:t>帮助我们者</a:t>
            </a:r>
            <a:r>
              <a:rPr lang="zh-CN" altLang="en-US" sz="4400">
                <a:solidFill>
                  <a:srgbClr val="FFFFFF"/>
                </a:solidFill>
                <a:latin typeface="SimHei" charset="0"/>
                <a:cs typeface="SimHei" charset="0"/>
              </a:rPr>
              <a:t>。</a:t>
            </a:r>
            <a:r>
              <a:rPr lang="en-US" altLang="zh-CN" sz="4400">
                <a:solidFill>
                  <a:srgbClr val="FFFFFF"/>
                </a:solidFill>
                <a:latin typeface="SimHei" charset="0"/>
                <a:cs typeface="Arial" charset="0"/>
              </a:rPr>
              <a:t/>
            </a:r>
            <a:br>
              <a:rPr lang="en-US" altLang="zh-CN" sz="4400">
                <a:solidFill>
                  <a:srgbClr val="FFFFFF"/>
                </a:solidFill>
                <a:latin typeface="SimHei" charset="0"/>
                <a:cs typeface="Arial" charset="0"/>
              </a:rPr>
            </a:br>
            <a:r>
              <a:rPr lang="en-US" altLang="zh-CN" sz="4400">
                <a:solidFill>
                  <a:srgbClr val="FFFFFF"/>
                </a:solidFill>
                <a:latin typeface="SimHei" charset="0"/>
                <a:cs typeface="Arial" charset="0"/>
              </a:rPr>
              <a:t>+</a:t>
            </a:r>
            <a:br>
              <a:rPr lang="en-US" altLang="zh-CN" sz="4400">
                <a:solidFill>
                  <a:srgbClr val="FFFFFF"/>
                </a:solidFill>
                <a:latin typeface="SimHei" charset="0"/>
                <a:cs typeface="Arial" charset="0"/>
              </a:rPr>
            </a:br>
            <a:r>
              <a:rPr lang="zh-CN" altLang="en-US" sz="4400">
                <a:solidFill>
                  <a:srgbClr val="FFFFFF"/>
                </a:solidFill>
                <a:latin typeface="SimHei" charset="0"/>
                <a:cs typeface="SimHei" charset="0"/>
              </a:rPr>
              <a:t>没有人能击败阻拦我们的</a:t>
            </a:r>
            <a:r>
              <a:rPr lang="en-US" altLang="zh-CN" sz="4400">
                <a:solidFill>
                  <a:srgbClr val="FFFFFF"/>
                </a:solidFill>
                <a:latin typeface="SimHei" charset="0"/>
                <a:cs typeface="Arial" charset="0"/>
              </a:rPr>
              <a:t/>
            </a:r>
            <a:br>
              <a:rPr lang="en-US" altLang="zh-CN" sz="4400">
                <a:solidFill>
                  <a:srgbClr val="FFFFFF"/>
                </a:solidFill>
                <a:latin typeface="SimHei" charset="0"/>
                <a:cs typeface="Arial" charset="0"/>
              </a:rPr>
            </a:br>
            <a:r>
              <a:rPr lang="zh-CN" altLang="en-US" sz="4400">
                <a:solidFill>
                  <a:srgbClr val="FFB7F6"/>
                </a:solidFill>
                <a:latin typeface="SimHei" charset="0"/>
                <a:cs typeface="SimHei" charset="0"/>
              </a:rPr>
              <a:t>撒旦</a:t>
            </a:r>
            <a:r>
              <a:rPr lang="zh-CN" altLang="en-US" sz="4400">
                <a:solidFill>
                  <a:srgbClr val="FFFFFF"/>
                </a:solidFill>
                <a:latin typeface="SimHei" charset="0"/>
                <a:cs typeface="SimHei" charset="0"/>
              </a:rPr>
              <a:t>的诡计、能力和仇恨。</a:t>
            </a:r>
          </a:p>
        </p:txBody>
      </p:sp>
      <p:sp>
        <p:nvSpPr>
          <p:cNvPr id="413699"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13700"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1</a:t>
            </a:r>
            <a:r>
              <a:rPr lang="zh-CN" altLang="en-US" sz="2400" b="1">
                <a:solidFill>
                  <a:schemeClr val="bg1"/>
                </a:solidFill>
                <a:latin typeface="Arial" charset="0"/>
                <a:ea typeface="MS PGothic" charset="0"/>
                <a:cs typeface="Arial" charset="0"/>
              </a:rPr>
              <a:t>节</a:t>
            </a:r>
          </a:p>
        </p:txBody>
      </p:sp>
      <p:sp>
        <p:nvSpPr>
          <p:cNvPr id="6" name="TextBox 5"/>
          <p:cNvSpPr txBox="1">
            <a:spLocks noChangeArrowheads="1"/>
          </p:cNvSpPr>
          <p:nvPr/>
        </p:nvSpPr>
        <p:spPr bwMode="auto">
          <a:xfrm>
            <a:off x="0" y="4303713"/>
            <a:ext cx="9144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000" b="1">
                <a:solidFill>
                  <a:srgbClr val="FFFFFF"/>
                </a:solidFill>
                <a:latin typeface="Arial" charset="0"/>
                <a:cs typeface="Arial" charset="0"/>
              </a:rPr>
              <a:t>=</a:t>
            </a:r>
          </a:p>
          <a:p>
            <a:pPr algn="ctr"/>
            <a:r>
              <a:rPr lang="zh-CN" altLang="en-US" sz="4800">
                <a:solidFill>
                  <a:srgbClr val="FFFF00"/>
                </a:solidFill>
                <a:latin typeface="SimHei" charset="0"/>
                <a:cs typeface="SimHei" charset="0"/>
              </a:rPr>
              <a:t>上帝</a:t>
            </a:r>
            <a:r>
              <a:rPr lang="zh-CN" altLang="en-US" sz="4800">
                <a:solidFill>
                  <a:srgbClr val="FFFFFF"/>
                </a:solidFill>
                <a:latin typeface="SimHei" charset="0"/>
                <a:cs typeface="SimHei" charset="0"/>
              </a:rPr>
              <a:t>是我们抵挡</a:t>
            </a:r>
            <a:r>
              <a:rPr lang="zh-CN" altLang="en-US" sz="4800">
                <a:solidFill>
                  <a:srgbClr val="FFB7F6"/>
                </a:solidFill>
                <a:latin typeface="SimHei" charset="0"/>
                <a:cs typeface="SimHei" charset="0"/>
              </a:rPr>
              <a:t>撒旦</a:t>
            </a:r>
            <a:r>
              <a:rPr lang="zh-CN" altLang="en-US" sz="4800">
                <a:solidFill>
                  <a:srgbClr val="FFFFFF"/>
                </a:solidFill>
                <a:latin typeface="SimHei" charset="0"/>
                <a:cs typeface="SimHei" charset="0"/>
              </a:rPr>
              <a:t>诡计的永不失败的</a:t>
            </a:r>
            <a:r>
              <a:rPr lang="zh-CN" altLang="en-US" sz="4800">
                <a:solidFill>
                  <a:srgbClr val="85FFE0"/>
                </a:solidFill>
                <a:latin typeface="SimHei" charset="0"/>
                <a:cs typeface="SimHei" charset="0"/>
              </a:rPr>
              <a:t>避难所</a:t>
            </a:r>
            <a:r>
              <a:rPr lang="zh-CN" altLang="en-US" sz="4800">
                <a:solidFill>
                  <a:srgbClr val="FFFFFF"/>
                </a:solidFill>
                <a:latin typeface="SimHei" charset="0"/>
                <a:cs typeface="SimHei" charset="0"/>
              </a:rPr>
              <a:t>。（</a:t>
            </a:r>
            <a:r>
              <a:rPr lang="en-US" altLang="zh-CN" sz="4800">
                <a:solidFill>
                  <a:srgbClr val="FFFFFF"/>
                </a:solidFill>
                <a:latin typeface="SimHei" charset="0"/>
                <a:cs typeface="Arial" charset="0"/>
              </a:rPr>
              <a:t>1</a:t>
            </a:r>
            <a:r>
              <a:rPr lang="zh-CN" altLang="en-US" sz="4800">
                <a:solidFill>
                  <a:srgbClr val="FFFFFF"/>
                </a:solidFill>
                <a:latin typeface="SimHei" charset="0"/>
                <a:cs typeface="SimHei" charset="0"/>
              </a:rPr>
              <a:t>）</a:t>
            </a:r>
            <a:endParaRPr lang="en-US" altLang="ja-JP" sz="4800">
              <a:solidFill>
                <a:srgbClr val="FFFFFF"/>
              </a:solidFill>
              <a:latin typeface="SimHei" charset="0"/>
              <a:cs typeface="Arial" charset="0"/>
            </a:endParaRPr>
          </a:p>
          <a:p>
            <a:endParaRPr lang="zh-CN" altLang="en-US">
              <a:solidFill>
                <a:srgbClr val="000000"/>
              </a:solidFill>
              <a:latin typeface="Arial"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0" y="593725"/>
            <a:ext cx="8858250" cy="35655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800">
                <a:solidFill>
                  <a:srgbClr val="FFFF00"/>
                </a:solidFill>
                <a:latin typeface="SimHei" charset="0"/>
                <a:cs typeface="SimHei" charset="0"/>
              </a:rPr>
              <a:t>上帝</a:t>
            </a:r>
            <a:r>
              <a:rPr lang="zh-CN" altLang="en-US" sz="4800">
                <a:solidFill>
                  <a:srgbClr val="FFFFFF"/>
                </a:solidFill>
                <a:latin typeface="SimHei" charset="0"/>
                <a:cs typeface="SimHei" charset="0"/>
              </a:rPr>
              <a:t>是我们抵挡</a:t>
            </a:r>
            <a:r>
              <a:rPr lang="zh-CN" altLang="en-US" sz="4800">
                <a:solidFill>
                  <a:srgbClr val="FFB7F6"/>
                </a:solidFill>
                <a:latin typeface="SimHei" charset="0"/>
                <a:cs typeface="SimHei" charset="0"/>
              </a:rPr>
              <a:t>撒旦</a:t>
            </a:r>
            <a:r>
              <a:rPr lang="zh-CN" altLang="en-US" sz="4800">
                <a:solidFill>
                  <a:srgbClr val="FFFFFF"/>
                </a:solidFill>
                <a:latin typeface="SimHei" charset="0"/>
                <a:cs typeface="SimHei" charset="0"/>
              </a:rPr>
              <a:t>诡计的永不失败的</a:t>
            </a:r>
            <a:r>
              <a:rPr lang="zh-CN" altLang="en-US" sz="4800">
                <a:solidFill>
                  <a:srgbClr val="85FFE0"/>
                </a:solidFill>
                <a:latin typeface="SimHei" charset="0"/>
                <a:cs typeface="SimHei" charset="0"/>
              </a:rPr>
              <a:t>避难所</a:t>
            </a:r>
            <a:r>
              <a:rPr lang="zh-CN" altLang="en-US" sz="4800">
                <a:solidFill>
                  <a:srgbClr val="FFFFFF"/>
                </a:solidFill>
                <a:latin typeface="SimHei" charset="0"/>
                <a:cs typeface="SimHei" charset="0"/>
              </a:rPr>
              <a:t>。（</a:t>
            </a:r>
            <a:r>
              <a:rPr lang="en-US" altLang="zh-CN" sz="4800">
                <a:solidFill>
                  <a:srgbClr val="FFFFFF"/>
                </a:solidFill>
                <a:latin typeface="SimHei" charset="0"/>
                <a:cs typeface="Arial" charset="0"/>
              </a:rPr>
              <a:t>1</a:t>
            </a:r>
            <a:r>
              <a:rPr lang="zh-CN" altLang="en-US" sz="4800">
                <a:solidFill>
                  <a:srgbClr val="FFFFFF"/>
                </a:solidFill>
                <a:latin typeface="SimHei" charset="0"/>
                <a:cs typeface="SimHei" charset="0"/>
              </a:rPr>
              <a:t>）</a:t>
            </a:r>
            <a:r>
              <a:rPr lang="en-US" altLang="zh-CN" sz="4400">
                <a:solidFill>
                  <a:srgbClr val="FFFFFF"/>
                </a:solidFill>
                <a:latin typeface="SimHei" charset="0"/>
                <a:cs typeface="Arial" charset="0"/>
              </a:rPr>
              <a:t/>
            </a:r>
            <a:br>
              <a:rPr lang="en-US" altLang="zh-CN" sz="4400">
                <a:solidFill>
                  <a:srgbClr val="FFFFFF"/>
                </a:solidFill>
                <a:latin typeface="SimHei" charset="0"/>
                <a:cs typeface="Arial" charset="0"/>
              </a:rPr>
            </a:br>
            <a:r>
              <a:rPr lang="en-US" altLang="zh-CN" sz="4400">
                <a:solidFill>
                  <a:srgbClr val="FFFFFF"/>
                </a:solidFill>
                <a:latin typeface="SimHei" charset="0"/>
                <a:cs typeface="Arial" charset="0"/>
              </a:rPr>
              <a:t>+</a:t>
            </a:r>
            <a:br>
              <a:rPr lang="en-US" altLang="zh-CN" sz="4400">
                <a:solidFill>
                  <a:srgbClr val="FFFFFF"/>
                </a:solidFill>
                <a:latin typeface="SimHei" charset="0"/>
                <a:cs typeface="Arial" charset="0"/>
              </a:rPr>
            </a:br>
            <a:r>
              <a:rPr lang="zh-CN" altLang="en-US" sz="4400">
                <a:solidFill>
                  <a:srgbClr val="FFFFFF"/>
                </a:solidFill>
                <a:latin typeface="SimHei" charset="0"/>
                <a:cs typeface="SimHei" charset="0"/>
              </a:rPr>
              <a:t>上帝拣选基督成为我们无所不能和永恒取</a:t>
            </a:r>
            <a:r>
              <a:rPr lang="en-US" altLang="zh-CN" sz="4400">
                <a:solidFill>
                  <a:srgbClr val="FFFFFF"/>
                </a:solidFill>
                <a:latin typeface="SimHei" charset="0"/>
                <a:cs typeface="Arial" charset="0"/>
              </a:rPr>
              <a:t>(</a:t>
            </a:r>
            <a:r>
              <a:rPr lang="zh-CN" altLang="en-US" sz="4400">
                <a:solidFill>
                  <a:srgbClr val="FFFFFF"/>
                </a:solidFill>
                <a:latin typeface="SimHei" charset="0"/>
                <a:cs typeface="SimHei" charset="0"/>
              </a:rPr>
              <a:t>胜过撒旦</a:t>
            </a:r>
            <a:r>
              <a:rPr lang="en-US" altLang="zh-CN" sz="4400">
                <a:solidFill>
                  <a:srgbClr val="FFFFFF"/>
                </a:solidFill>
                <a:latin typeface="SimHei" charset="0"/>
                <a:cs typeface="Arial" charset="0"/>
              </a:rPr>
              <a:t>)</a:t>
            </a:r>
            <a:r>
              <a:rPr lang="zh-CN" altLang="en-US" sz="4400">
                <a:solidFill>
                  <a:srgbClr val="FFFFFF"/>
                </a:solidFill>
                <a:latin typeface="SimHei" charset="0"/>
                <a:cs typeface="SimHei" charset="0"/>
              </a:rPr>
              <a:t>的能力。（</a:t>
            </a:r>
            <a:r>
              <a:rPr lang="en-US" altLang="zh-CN" sz="4400">
                <a:solidFill>
                  <a:srgbClr val="FFFFFF"/>
                </a:solidFill>
                <a:latin typeface="SimHei" charset="0"/>
                <a:cs typeface="Arial" charset="0"/>
              </a:rPr>
              <a:t>2</a:t>
            </a:r>
            <a:r>
              <a:rPr lang="zh-CN" altLang="en-US" sz="4400">
                <a:solidFill>
                  <a:srgbClr val="FFFFFF"/>
                </a:solidFill>
                <a:latin typeface="SimHei" charset="0"/>
                <a:cs typeface="SimHei" charset="0"/>
              </a:rPr>
              <a:t>）</a:t>
            </a:r>
          </a:p>
        </p:txBody>
      </p:sp>
      <p:sp>
        <p:nvSpPr>
          <p:cNvPr id="415747"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15748" name="Rectangle 6"/>
          <p:cNvSpPr>
            <a:spLocks noGrp="1" noChangeArrowheads="1"/>
          </p:cNvSpPr>
          <p:nvPr>
            <p:ph type="title"/>
          </p:nvPr>
        </p:nvSpPr>
        <p:spPr>
          <a:xfrm>
            <a:off x="76200" y="76200"/>
            <a:ext cx="2795588"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把第</a:t>
            </a:r>
            <a:r>
              <a:rPr lang="en-US" altLang="ja-JP" sz="2400" b="1">
                <a:solidFill>
                  <a:schemeClr val="bg1"/>
                </a:solidFill>
                <a:latin typeface="Arial" charset="0"/>
                <a:ea typeface="MS PGothic" charset="0"/>
                <a:cs typeface="Arial" charset="0"/>
              </a:rPr>
              <a:t>1</a:t>
            </a:r>
            <a:r>
              <a:rPr lang="en-US" altLang="zh-CN" sz="2400" b="1">
                <a:solidFill>
                  <a:schemeClr val="bg1"/>
                </a:solidFill>
                <a:latin typeface="Arial" charset="0"/>
                <a:ea typeface="MS PGothic" charset="0"/>
                <a:cs typeface="Arial" charset="0"/>
              </a:rPr>
              <a:t>-2</a:t>
            </a:r>
            <a:r>
              <a:rPr lang="zh-CN" altLang="en-US" sz="2400" b="1">
                <a:solidFill>
                  <a:schemeClr val="bg1"/>
                </a:solidFill>
                <a:latin typeface="Arial" charset="0"/>
                <a:ea typeface="MS PGothic" charset="0"/>
                <a:cs typeface="Arial" charset="0"/>
              </a:rPr>
              <a:t>节组成重点</a:t>
            </a:r>
          </a:p>
        </p:txBody>
      </p:sp>
      <p:sp>
        <p:nvSpPr>
          <p:cNvPr id="6" name="TextBox 5"/>
          <p:cNvSpPr txBox="1">
            <a:spLocks noChangeArrowheads="1"/>
          </p:cNvSpPr>
          <p:nvPr/>
        </p:nvSpPr>
        <p:spPr bwMode="auto">
          <a:xfrm>
            <a:off x="0" y="4303713"/>
            <a:ext cx="9144000" cy="253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en-US" altLang="zh-CN" sz="4000" b="1">
                <a:solidFill>
                  <a:srgbClr val="FFFFFF"/>
                </a:solidFill>
                <a:latin typeface="Arial" charset="0"/>
                <a:cs typeface="Arial" charset="0"/>
              </a:rPr>
              <a:t>=</a:t>
            </a:r>
          </a:p>
          <a:p>
            <a:pPr algn="ctr"/>
            <a:r>
              <a:rPr lang="en-US" altLang="zh-CN" sz="4800">
                <a:solidFill>
                  <a:srgbClr val="FFFFFF"/>
                </a:solidFill>
                <a:latin typeface="SimHei" charset="0"/>
                <a:cs typeface="Arial" charset="0"/>
              </a:rPr>
              <a:t>I. </a:t>
            </a:r>
            <a:r>
              <a:rPr lang="zh-CN" altLang="en-US" sz="4800">
                <a:solidFill>
                  <a:srgbClr val="FFFFFF"/>
                </a:solidFill>
                <a:latin typeface="SimHei" charset="0"/>
                <a:cs typeface="SimHei" charset="0"/>
              </a:rPr>
              <a:t>上帝已单单透过基督让我们胜过撒旦。（</a:t>
            </a:r>
            <a:r>
              <a:rPr lang="en-US" altLang="zh-CN" sz="4800">
                <a:solidFill>
                  <a:srgbClr val="FFFFFF"/>
                </a:solidFill>
                <a:latin typeface="SimHei" charset="0"/>
                <a:cs typeface="Arial" charset="0"/>
              </a:rPr>
              <a:t>1-2</a:t>
            </a:r>
            <a:r>
              <a:rPr lang="zh-CN" altLang="en-US" sz="4800">
                <a:solidFill>
                  <a:srgbClr val="FFFFFF"/>
                </a:solidFill>
                <a:latin typeface="SimHei" charset="0"/>
                <a:cs typeface="SimHei" charset="0"/>
              </a:rPr>
              <a:t>）</a:t>
            </a:r>
            <a:endParaRPr lang="en-US" altLang="ja-JP" sz="4800">
              <a:solidFill>
                <a:srgbClr val="FFFFFF"/>
              </a:solidFill>
              <a:latin typeface="SimHei" charset="0"/>
              <a:cs typeface="Arial" charset="0"/>
            </a:endParaRPr>
          </a:p>
          <a:p>
            <a:endParaRPr lang="zh-CN" altLang="en-US">
              <a:solidFill>
                <a:srgbClr val="000000"/>
              </a:solidFill>
              <a:latin typeface="Arial" charset="0"/>
              <a:cs typeface="Arial" charset="0"/>
            </a:endParaRP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09600" y="609600"/>
            <a:ext cx="7924800" cy="838200"/>
          </a:xfrm>
          <a:solidFill>
            <a:schemeClr val="bg2"/>
          </a:solidFill>
          <a:effectLst>
            <a:outerShdw blurRad="63500"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pPr>
            <a:r>
              <a:rPr lang="zh-CN" altLang="en-US">
                <a:solidFill>
                  <a:schemeClr val="tx1"/>
                </a:solidFill>
                <a:effectLst>
                  <a:outerShdw blurRad="38100" dist="38100" dir="2700000" algn="tl">
                    <a:srgbClr val="000000"/>
                  </a:outerShdw>
                </a:effectLst>
                <a:latin typeface="SimHei" charset="0"/>
                <a:ea typeface="MS PGothic" charset="0"/>
                <a:cs typeface="SimHei" charset="0"/>
              </a:rPr>
              <a:t>你的中心意思要有：</a:t>
            </a:r>
          </a:p>
        </p:txBody>
      </p:sp>
      <p:sp>
        <p:nvSpPr>
          <p:cNvPr id="259075" name="Text Box 3"/>
          <p:cNvSpPr txBox="1">
            <a:spLocks noChangeArrowheads="1"/>
          </p:cNvSpPr>
          <p:nvPr/>
        </p:nvSpPr>
        <p:spPr bwMode="auto">
          <a:xfrm>
            <a:off x="658813" y="1555750"/>
            <a:ext cx="6705600" cy="4968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98463" indent="-398463">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a:solidFill>
                  <a:srgbClr val="FFFF00"/>
                </a:solidFill>
                <a:latin typeface="SimHei" charset="0"/>
                <a:cs typeface="SimHei" charset="0"/>
              </a:rPr>
              <a:t>上帝</a:t>
            </a:r>
            <a:r>
              <a:rPr lang="en-US" altLang="ja-JP" sz="4000" b="1">
                <a:solidFill>
                  <a:srgbClr val="FFFFFF"/>
                </a:solidFill>
                <a:latin typeface="SimHei" charset="0"/>
                <a:cs typeface="Arial" charset="0"/>
              </a:rPr>
              <a:t>: 7 </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 (-7%)</a:t>
            </a:r>
          </a:p>
          <a:p>
            <a:pPr>
              <a:buFontTx/>
              <a:buChar char="•"/>
            </a:pPr>
            <a:r>
              <a:rPr lang="zh-CN" altLang="en-US" sz="4000" b="1">
                <a:solidFill>
                  <a:srgbClr val="FFB7F6"/>
                </a:solidFill>
                <a:latin typeface="SimHei" charset="0"/>
                <a:cs typeface="SimHei" charset="0"/>
              </a:rPr>
              <a:t>撒旦</a:t>
            </a:r>
            <a:r>
              <a:rPr lang="en-US" altLang="zh-CN" sz="4000" b="1">
                <a:solidFill>
                  <a:srgbClr val="FFB7F6"/>
                </a:solidFill>
                <a:latin typeface="SimHei" charset="0"/>
                <a:cs typeface="Arial" charset="0"/>
              </a:rPr>
              <a:t>/</a:t>
            </a:r>
            <a:r>
              <a:rPr lang="zh-CN" altLang="en-US" sz="4000" b="1">
                <a:solidFill>
                  <a:srgbClr val="FFB7F6"/>
                </a:solidFill>
                <a:latin typeface="SimHei" charset="0"/>
                <a:cs typeface="SimHei" charset="0"/>
              </a:rPr>
              <a:t>魔鬼</a:t>
            </a:r>
            <a:r>
              <a:rPr lang="en-US" altLang="ja-JP" sz="4000" b="1">
                <a:solidFill>
                  <a:srgbClr val="FFFFFF"/>
                </a:solidFill>
                <a:latin typeface="SimHei" charset="0"/>
                <a:cs typeface="Arial" charset="0"/>
              </a:rPr>
              <a:t>: 10</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(-10%)</a:t>
            </a:r>
          </a:p>
          <a:p>
            <a:pPr>
              <a:buFontTx/>
              <a:buChar char="•"/>
            </a:pPr>
            <a:r>
              <a:rPr lang="zh-CN" altLang="en-US" sz="4000" b="1">
                <a:solidFill>
                  <a:srgbClr val="FFCC66"/>
                </a:solidFill>
                <a:latin typeface="SimHei" charset="0"/>
                <a:cs typeface="SimHei" charset="0"/>
              </a:rPr>
              <a:t>基督</a:t>
            </a:r>
            <a:r>
              <a:rPr lang="en-US" altLang="ja-JP" sz="4000" b="1">
                <a:solidFill>
                  <a:srgbClr val="FFCC66"/>
                </a:solidFill>
                <a:latin typeface="SimHei" charset="0"/>
                <a:cs typeface="Arial" charset="0"/>
              </a:rPr>
              <a:t>/</a:t>
            </a:r>
            <a:r>
              <a:rPr lang="zh-CN" altLang="en-US" sz="4000" b="1">
                <a:solidFill>
                  <a:srgbClr val="FFCC66"/>
                </a:solidFill>
                <a:latin typeface="SimHei" charset="0"/>
                <a:cs typeface="SimHei" charset="0"/>
              </a:rPr>
              <a:t>主</a:t>
            </a:r>
            <a:r>
              <a:rPr lang="en-US" altLang="ja-JP" sz="4000" b="1">
                <a:solidFill>
                  <a:srgbClr val="FFFFFF"/>
                </a:solidFill>
                <a:latin typeface="SimHei" charset="0"/>
                <a:cs typeface="Arial" charset="0"/>
              </a:rPr>
              <a:t>: 7</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(-7%)</a:t>
            </a:r>
          </a:p>
          <a:p>
            <a:pPr>
              <a:buFontTx/>
              <a:buChar char="•"/>
            </a:pPr>
            <a:r>
              <a:rPr lang="zh-CN" altLang="en-US" sz="4000" b="1">
                <a:solidFill>
                  <a:srgbClr val="CCFFCC"/>
                </a:solidFill>
                <a:latin typeface="SimHei" charset="0"/>
                <a:cs typeface="SimHei" charset="0"/>
              </a:rPr>
              <a:t>胜利</a:t>
            </a:r>
            <a:r>
              <a:rPr lang="en-US" altLang="ja-JP" sz="4000" b="1">
                <a:solidFill>
                  <a:srgbClr val="CCFFCC"/>
                </a:solidFill>
                <a:latin typeface="SimHei" charset="0"/>
                <a:cs typeface="Arial" charset="0"/>
              </a:rPr>
              <a:t>/</a:t>
            </a:r>
            <a:r>
              <a:rPr lang="zh-CN" altLang="en-US" sz="4000" b="1">
                <a:solidFill>
                  <a:srgbClr val="CCFFCC"/>
                </a:solidFill>
                <a:latin typeface="SimHei" charset="0"/>
                <a:cs typeface="SimHei" charset="0"/>
              </a:rPr>
              <a:t>得胜</a:t>
            </a:r>
            <a:r>
              <a:rPr lang="en-US" altLang="ja-JP" sz="4000" b="1">
                <a:solidFill>
                  <a:srgbClr val="FFFFFF"/>
                </a:solidFill>
                <a:latin typeface="SimHei" charset="0"/>
                <a:cs typeface="Arial" charset="0"/>
              </a:rPr>
              <a:t>: 11</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(-11%)</a:t>
            </a:r>
          </a:p>
          <a:p>
            <a:pPr>
              <a:buFontTx/>
              <a:buChar char="•"/>
            </a:pPr>
            <a:r>
              <a:rPr lang="zh-CN" altLang="en-US" sz="4000" b="1">
                <a:solidFill>
                  <a:srgbClr val="ADADFF"/>
                </a:solidFill>
                <a:latin typeface="SimHei" charset="0"/>
                <a:cs typeface="SimHei" charset="0"/>
              </a:rPr>
              <a:t>话</a:t>
            </a:r>
            <a:r>
              <a:rPr lang="en-US" altLang="ja-JP" sz="4000" b="1">
                <a:solidFill>
                  <a:srgbClr val="ADADFF"/>
                </a:solidFill>
                <a:latin typeface="SimHei" charset="0"/>
                <a:cs typeface="Arial" charset="0"/>
              </a:rPr>
              <a:t>/</a:t>
            </a:r>
            <a:r>
              <a:rPr lang="zh-CN" altLang="en-US" sz="4000" b="1">
                <a:solidFill>
                  <a:srgbClr val="ADADFF"/>
                </a:solidFill>
                <a:latin typeface="SimHei" charset="0"/>
                <a:cs typeface="SimHei" charset="0"/>
              </a:rPr>
              <a:t>道</a:t>
            </a:r>
            <a:r>
              <a:rPr lang="en-US" altLang="ja-JP" sz="4000" b="1">
                <a:solidFill>
                  <a:srgbClr val="FFFFFF"/>
                </a:solidFill>
                <a:latin typeface="SimHei" charset="0"/>
                <a:cs typeface="Arial" charset="0"/>
              </a:rPr>
              <a:t>: 4</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(-4%)</a:t>
            </a:r>
          </a:p>
          <a:p>
            <a:pPr>
              <a:buFontTx/>
              <a:buChar char="•"/>
            </a:pPr>
            <a:r>
              <a:rPr lang="zh-CN" altLang="en-US" sz="4000" b="1" u="sng">
                <a:solidFill>
                  <a:srgbClr val="FF0000"/>
                </a:solidFill>
                <a:latin typeface="SimHei" charset="0"/>
                <a:cs typeface="SimHei" charset="0"/>
              </a:rPr>
              <a:t>信心</a:t>
            </a:r>
            <a:r>
              <a:rPr lang="en-US" altLang="ja-JP" sz="4000" b="1" u="sng">
                <a:solidFill>
                  <a:srgbClr val="FF0000"/>
                </a:solidFill>
                <a:latin typeface="SimHei" charset="0"/>
                <a:cs typeface="Arial" charset="0"/>
              </a:rPr>
              <a:t>/</a:t>
            </a:r>
            <a:r>
              <a:rPr lang="zh-CN" altLang="en-US" sz="4000" b="1" u="sng">
                <a:solidFill>
                  <a:srgbClr val="FF0000"/>
                </a:solidFill>
                <a:latin typeface="SimHei" charset="0"/>
                <a:cs typeface="SimHei" charset="0"/>
              </a:rPr>
              <a:t>相信</a:t>
            </a:r>
            <a:r>
              <a:rPr lang="en-US" altLang="ja-JP" sz="4000" b="1" u="sng">
                <a:solidFill>
                  <a:srgbClr val="FF0000"/>
                </a:solidFill>
                <a:latin typeface="SimHei" charset="0"/>
                <a:cs typeface="Arial" charset="0"/>
              </a:rPr>
              <a:t>/</a:t>
            </a:r>
            <a:r>
              <a:rPr lang="zh-CN" altLang="en-US" sz="4000" b="1" u="sng">
                <a:solidFill>
                  <a:srgbClr val="FF0000"/>
                </a:solidFill>
                <a:latin typeface="SimHei" charset="0"/>
                <a:cs typeface="SimHei" charset="0"/>
              </a:rPr>
              <a:t>信靠</a:t>
            </a:r>
            <a:r>
              <a:rPr lang="en-US" altLang="ja-JP" sz="4000" b="1" u="sng">
                <a:solidFill>
                  <a:srgbClr val="FFFFFF"/>
                </a:solidFill>
                <a:latin typeface="SimHei" charset="0"/>
                <a:cs typeface="Arial" charset="0"/>
              </a:rPr>
              <a:t>: 2</a:t>
            </a:r>
            <a:r>
              <a:rPr lang="zh-CN" altLang="en-US" sz="4000" b="1" u="sng">
                <a:solidFill>
                  <a:srgbClr val="FFFFFF"/>
                </a:solidFill>
                <a:latin typeface="SimHei" charset="0"/>
                <a:cs typeface="SimHei" charset="0"/>
              </a:rPr>
              <a:t>次</a:t>
            </a:r>
            <a:r>
              <a:rPr lang="en-US" altLang="ja-JP" sz="4000" b="1" u="sng">
                <a:solidFill>
                  <a:srgbClr val="FFFFFF"/>
                </a:solidFill>
                <a:latin typeface="SimHei" charset="0"/>
                <a:cs typeface="Arial" charset="0"/>
              </a:rPr>
              <a:t>(-2%)</a:t>
            </a:r>
          </a:p>
          <a:p>
            <a:pPr>
              <a:buFontTx/>
              <a:buChar char="•"/>
            </a:pPr>
            <a:r>
              <a:rPr lang="zh-CN" altLang="en-US" sz="4000" b="1">
                <a:solidFill>
                  <a:srgbClr val="FFFFFF"/>
                </a:solidFill>
                <a:latin typeface="SimHei" charset="0"/>
                <a:cs typeface="SimHei" charset="0"/>
              </a:rPr>
              <a:t>可扣分的总数</a:t>
            </a:r>
            <a:r>
              <a:rPr lang="en-US" altLang="ja-JP" sz="4000" b="1">
                <a:solidFill>
                  <a:srgbClr val="FFFFFF"/>
                </a:solidFill>
                <a:latin typeface="SimHei" charset="0"/>
                <a:cs typeface="Arial" charset="0"/>
              </a:rPr>
              <a:t> (-40%)</a:t>
            </a:r>
          </a:p>
          <a:p>
            <a:r>
              <a:rPr lang="en-US" altLang="zh-CN" sz="4000" b="1">
                <a:solidFill>
                  <a:srgbClr val="FFFFFF"/>
                </a:solidFill>
                <a:latin typeface="SimHei" charset="0"/>
                <a:cs typeface="Arial" charset="0"/>
              </a:rPr>
              <a:t>(</a:t>
            </a:r>
            <a:r>
              <a:rPr lang="zh-CN" altLang="en-US" sz="4000" b="1">
                <a:solidFill>
                  <a:srgbClr val="FFFFFF"/>
                </a:solidFill>
                <a:latin typeface="SimHei" charset="0"/>
                <a:cs typeface="SimHei" charset="0"/>
              </a:rPr>
              <a:t>基督徒也出现</a:t>
            </a:r>
            <a:r>
              <a:rPr lang="en-US" altLang="zh-CN" sz="4000" b="1">
                <a:solidFill>
                  <a:srgbClr val="FFFFFF"/>
                </a:solidFill>
                <a:latin typeface="SimHei" charset="0"/>
                <a:cs typeface="Arial" charset="0"/>
              </a:rPr>
              <a:t>17</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a:t>
            </a:r>
            <a:endParaRPr lang="en-US" altLang="zh-CN" sz="4000" b="1">
              <a:solidFill>
                <a:srgbClr val="FFFFFF"/>
              </a:solidFill>
              <a:latin typeface="SimHei" charset="0"/>
              <a:cs typeface="Arial" charset="0"/>
            </a:endParaRPr>
          </a:p>
        </p:txBody>
      </p:sp>
      <p:sp>
        <p:nvSpPr>
          <p:cNvPr id="417795"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FFFFFF"/>
              </a:solidFill>
              <a:latin typeface="Arial" charset="0"/>
              <a:cs typeface="Arial" charset="0"/>
            </a:endParaRPr>
          </a:p>
        </p:txBody>
      </p:sp>
      <p:sp>
        <p:nvSpPr>
          <p:cNvPr id="259077" name="Text Box 5"/>
          <p:cNvSpPr txBox="1">
            <a:spLocks noChangeArrowheads="1"/>
          </p:cNvSpPr>
          <p:nvPr/>
        </p:nvSpPr>
        <p:spPr bwMode="auto">
          <a:xfrm>
            <a:off x="0" y="-46038"/>
            <a:ext cx="91440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a:solidFill>
                  <a:srgbClr val="FFFFFF"/>
                </a:solidFill>
                <a:latin typeface="SimHei" charset="0"/>
                <a:cs typeface="SimHei" charset="0"/>
              </a:rPr>
              <a:t>第</a:t>
            </a:r>
            <a:r>
              <a:rPr lang="en-US" altLang="zh-CN" sz="3200">
                <a:solidFill>
                  <a:srgbClr val="FFFFFF"/>
                </a:solidFill>
                <a:latin typeface="SimHei" charset="0"/>
                <a:cs typeface="Arial" charset="0"/>
              </a:rPr>
              <a:t>2</a:t>
            </a:r>
            <a:r>
              <a:rPr lang="zh-CN" altLang="en-US" sz="3200">
                <a:solidFill>
                  <a:srgbClr val="FFFFFF"/>
                </a:solidFill>
                <a:latin typeface="SimHei" charset="0"/>
                <a:cs typeface="SimHei" charset="0"/>
              </a:rPr>
              <a:t>份作业评分准则</a:t>
            </a:r>
          </a:p>
        </p:txBody>
      </p:sp>
    </p:spTree>
  </p:cSld>
  <p:clrMapOvr>
    <a:masterClrMapping/>
  </p:clrMapOvr>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1" name="Picture 3" descr="2011008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3"/>
          <p:cNvSpPr txBox="1">
            <a:spLocks noChangeArrowheads="1"/>
          </p:cNvSpPr>
          <p:nvPr/>
        </p:nvSpPr>
        <p:spPr bwMode="auto">
          <a:xfrm>
            <a:off x="250825" y="561975"/>
            <a:ext cx="8605838"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zh-CN" altLang="en-US" sz="5400">
                <a:solidFill>
                  <a:srgbClr val="FFFF00"/>
                </a:solidFill>
                <a:latin typeface="SimHei" charset="0"/>
                <a:cs typeface="SimHei" charset="0"/>
              </a:rPr>
              <a:t>上主</a:t>
            </a:r>
            <a:r>
              <a:rPr lang="zh-CN" altLang="en-US" sz="5400">
                <a:solidFill>
                  <a:srgbClr val="FFFFFF"/>
                </a:solidFill>
                <a:latin typeface="SimHei" charset="0"/>
                <a:cs typeface="SimHei" charset="0"/>
              </a:rPr>
              <a:t>是我坚固</a:t>
            </a:r>
            <a:r>
              <a:rPr lang="zh-CN" altLang="en-US" sz="5400">
                <a:solidFill>
                  <a:srgbClr val="85FFE0"/>
                </a:solidFill>
                <a:latin typeface="SimHei" charset="0"/>
                <a:cs typeface="SimHei" charset="0"/>
              </a:rPr>
              <a:t>保障</a:t>
            </a:r>
            <a:r>
              <a:rPr lang="zh-CN" altLang="en-US" sz="5400">
                <a:solidFill>
                  <a:srgbClr val="FFFFFF"/>
                </a:solidFill>
                <a:latin typeface="SimHei" charset="0"/>
                <a:cs typeface="SimHei" charset="0"/>
              </a:rPr>
              <a:t>，是我</a:t>
            </a:r>
            <a:r>
              <a:rPr lang="zh-CN" altLang="en-US" sz="5400">
                <a:solidFill>
                  <a:srgbClr val="85FFE0"/>
                </a:solidFill>
                <a:latin typeface="SimHei" charset="0"/>
                <a:cs typeface="SimHei" charset="0"/>
              </a:rPr>
              <a:t>山寨</a:t>
            </a:r>
            <a:r>
              <a:rPr lang="zh-CN" altLang="en-US" sz="5400">
                <a:solidFill>
                  <a:srgbClr val="FFFFFF"/>
                </a:solidFill>
                <a:latin typeface="SimHei" charset="0"/>
                <a:cs typeface="SimHei" charset="0"/>
              </a:rPr>
              <a:t>和</a:t>
            </a:r>
            <a:r>
              <a:rPr lang="zh-CN" altLang="en-US" sz="5400">
                <a:solidFill>
                  <a:srgbClr val="85FFE0"/>
                </a:solidFill>
                <a:latin typeface="SimHei" charset="0"/>
                <a:cs typeface="SimHei" charset="0"/>
              </a:rPr>
              <a:t>避难所</a:t>
            </a:r>
            <a:r>
              <a:rPr lang="zh-CN" altLang="en-US" sz="5400">
                <a:solidFill>
                  <a:srgbClr val="FFFFFF"/>
                </a:solidFill>
                <a:latin typeface="SimHei" charset="0"/>
                <a:cs typeface="SimHei" charset="0"/>
              </a:rPr>
              <a:t>。苦海汪洋</a:t>
            </a:r>
            <a:r>
              <a:rPr lang="zh-CN" altLang="en-US" sz="5400">
                <a:solidFill>
                  <a:srgbClr val="FFFF00"/>
                </a:solidFill>
                <a:latin typeface="SimHei" charset="0"/>
                <a:cs typeface="SimHei" charset="0"/>
              </a:rPr>
              <a:t>主</a:t>
            </a:r>
            <a:r>
              <a:rPr lang="zh-CN" altLang="en-US" sz="5400">
                <a:solidFill>
                  <a:srgbClr val="FFFFFF"/>
                </a:solidFill>
                <a:latin typeface="SimHei" charset="0"/>
                <a:cs typeface="SimHei" charset="0"/>
              </a:rPr>
              <a:t>为救星，似无生路我仍有望。虽有凶恶</a:t>
            </a:r>
            <a:r>
              <a:rPr lang="zh-CN" altLang="en-US" sz="5400">
                <a:solidFill>
                  <a:srgbClr val="FFB7F6"/>
                </a:solidFill>
                <a:latin typeface="SimHei" charset="0"/>
                <a:cs typeface="SimHei" charset="0"/>
              </a:rPr>
              <a:t>仇敌</a:t>
            </a:r>
            <a:r>
              <a:rPr lang="zh-CN" altLang="en-US" sz="5400">
                <a:solidFill>
                  <a:srgbClr val="FFFFFF"/>
                </a:solidFill>
                <a:latin typeface="SimHei" charset="0"/>
                <a:cs typeface="SimHei" charset="0"/>
              </a:rPr>
              <a:t>，攻击不留余力。对我仇恨刺骨，常用狡猾引诱。但我</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将我保护</a:t>
            </a:r>
            <a:endParaRPr lang="zh-CN" altLang="en-US" sz="4800">
              <a:solidFill>
                <a:srgbClr val="FFFFFF"/>
              </a:solidFill>
              <a:latin typeface="SimHei" charset="0"/>
              <a:cs typeface="SimHei" charset="0"/>
            </a:endParaRPr>
          </a:p>
        </p:txBody>
      </p:sp>
      <p:sp>
        <p:nvSpPr>
          <p:cNvPr id="419843"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19844"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1</a:t>
            </a:r>
            <a:r>
              <a:rPr lang="zh-CN" altLang="en-US" sz="2400" b="1">
                <a:solidFill>
                  <a:schemeClr val="bg1"/>
                </a:solidFill>
                <a:latin typeface="Arial" charset="0"/>
                <a:ea typeface="MS PGothic" charset="0"/>
                <a:cs typeface="Arial"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AC093"/>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 Box 3"/>
          <p:cNvSpPr txBox="1">
            <a:spLocks noChangeArrowheads="1"/>
          </p:cNvSpPr>
          <p:nvPr/>
        </p:nvSpPr>
        <p:spPr bwMode="auto">
          <a:xfrm>
            <a:off x="395288" y="561975"/>
            <a:ext cx="8429625"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cs typeface="SimHei" charset="0"/>
              </a:rPr>
              <a:t>我若</a:t>
            </a:r>
            <a:r>
              <a:rPr lang="zh-CN" altLang="en-US" sz="5400">
                <a:solidFill>
                  <a:srgbClr val="FF0000"/>
                </a:solidFill>
                <a:latin typeface="SimHei" charset="0"/>
                <a:cs typeface="SimHei" charset="0"/>
              </a:rPr>
              <a:t>单靠</a:t>
            </a:r>
            <a:r>
              <a:rPr lang="zh-CN" altLang="en-US" sz="5400">
                <a:solidFill>
                  <a:srgbClr val="FFFFFF"/>
                </a:solidFill>
                <a:latin typeface="SimHei" charset="0"/>
                <a:cs typeface="SimHei" charset="0"/>
              </a:rPr>
              <a:t>己力行走，每遇战争必要</a:t>
            </a:r>
            <a:r>
              <a:rPr lang="zh-CN" altLang="en-US" sz="5400">
                <a:solidFill>
                  <a:srgbClr val="47FFD1"/>
                </a:solidFill>
                <a:latin typeface="SimHei" charset="0"/>
                <a:cs typeface="SimHei" charset="0"/>
              </a:rPr>
              <a:t>退败</a:t>
            </a:r>
            <a:r>
              <a:rPr lang="zh-CN" altLang="en-US" sz="5400">
                <a:solidFill>
                  <a:srgbClr val="FFFFFF"/>
                </a:solidFill>
                <a:latin typeface="SimHei" charset="0"/>
                <a:cs typeface="SimHei" charset="0"/>
              </a:rPr>
              <a:t>。须有</a:t>
            </a:r>
            <a:r>
              <a:rPr lang="zh-CN" altLang="en-US" sz="5400">
                <a:solidFill>
                  <a:srgbClr val="FFCC66"/>
                </a:solidFill>
                <a:latin typeface="SimHei" charset="0"/>
                <a:cs typeface="SimHei" charset="0"/>
              </a:rPr>
              <a:t>能者</a:t>
            </a:r>
            <a:r>
              <a:rPr lang="zh-CN" altLang="en-US" sz="5400">
                <a:solidFill>
                  <a:srgbClr val="FFFFFF"/>
                </a:solidFill>
                <a:latin typeface="SimHei" charset="0"/>
                <a:cs typeface="SimHei" charset="0"/>
              </a:rPr>
              <a:t>随时帮助，即</a:t>
            </a:r>
            <a:r>
              <a:rPr lang="zh-CN" altLang="en-US" sz="5400">
                <a:solidFill>
                  <a:srgbClr val="FFFF00"/>
                </a:solidFill>
                <a:latin typeface="SimHei" charset="0"/>
                <a:cs typeface="SimHei" charset="0"/>
              </a:rPr>
              <a:t>神</a:t>
            </a:r>
            <a:r>
              <a:rPr lang="zh-CN" altLang="en-US" sz="5400">
                <a:solidFill>
                  <a:srgbClr val="FFFFFF"/>
                </a:solidFill>
                <a:latin typeface="SimHei" charset="0"/>
                <a:cs typeface="SimHei" charset="0"/>
              </a:rPr>
              <a:t>设立</a:t>
            </a:r>
            <a:r>
              <a:rPr lang="zh-CN" altLang="en-US" sz="5400">
                <a:solidFill>
                  <a:srgbClr val="FFCC66"/>
                </a:solidFill>
                <a:latin typeface="SimHei" charset="0"/>
                <a:cs typeface="SimHei" charset="0"/>
              </a:rPr>
              <a:t>救赎恩主</a:t>
            </a:r>
            <a:r>
              <a:rPr lang="zh-CN" altLang="en-US" sz="5400">
                <a:solidFill>
                  <a:srgbClr val="FFFFFF"/>
                </a:solidFill>
                <a:latin typeface="SimHei" charset="0"/>
                <a:cs typeface="SimHei" charset="0"/>
              </a:rPr>
              <a:t>。若问所设为</a:t>
            </a:r>
            <a:r>
              <a:rPr lang="zh-CN" altLang="en-US" sz="5400">
                <a:solidFill>
                  <a:srgbClr val="FFCC66"/>
                </a:solidFill>
                <a:latin typeface="SimHei" charset="0"/>
                <a:cs typeface="SimHei" charset="0"/>
              </a:rPr>
              <a:t>谁</a:t>
            </a:r>
            <a:r>
              <a:rPr lang="zh-CN" altLang="en-US" sz="5400">
                <a:solidFill>
                  <a:srgbClr val="FFFFFF"/>
                </a:solidFill>
                <a:latin typeface="SimHei" charset="0"/>
                <a:cs typeface="SimHei" charset="0"/>
              </a:rPr>
              <a:t>，乃</a:t>
            </a:r>
            <a:r>
              <a:rPr lang="zh-CN" altLang="en-US" sz="5400">
                <a:solidFill>
                  <a:srgbClr val="FFCC66"/>
                </a:solidFill>
                <a:latin typeface="SimHei" charset="0"/>
                <a:cs typeface="SimHei" charset="0"/>
              </a:rPr>
              <a:t>主耶稣基督</a:t>
            </a:r>
            <a:r>
              <a:rPr lang="zh-CN" altLang="en-US" sz="5400">
                <a:solidFill>
                  <a:srgbClr val="FFFFFF"/>
                </a:solidFill>
                <a:latin typeface="SimHei" charset="0"/>
                <a:cs typeface="SimHei" charset="0"/>
              </a:rPr>
              <a:t>。又称万有主宰，永远并无更改。</a:t>
            </a:r>
            <a:r>
              <a:rPr lang="zh-CN" altLang="en-US" sz="5400">
                <a:solidFill>
                  <a:srgbClr val="FFCC66"/>
                </a:solidFill>
                <a:latin typeface="SimHei" charset="0"/>
                <a:cs typeface="SimHei" charset="0"/>
              </a:rPr>
              <a:t>祂</a:t>
            </a:r>
            <a:r>
              <a:rPr lang="zh-CN" altLang="en-US" sz="5400">
                <a:solidFill>
                  <a:srgbClr val="FFFFFF"/>
                </a:solidFill>
                <a:latin typeface="SimHei" charset="0"/>
                <a:cs typeface="SimHei" charset="0"/>
              </a:rPr>
              <a:t>已</a:t>
            </a:r>
            <a:r>
              <a:rPr lang="zh-CN" altLang="en-US" sz="5400">
                <a:solidFill>
                  <a:srgbClr val="47FFD1"/>
                </a:solidFill>
                <a:latin typeface="SimHei" charset="0"/>
                <a:cs typeface="SimHei" charset="0"/>
              </a:rPr>
              <a:t>得胜</a:t>
            </a:r>
            <a:r>
              <a:rPr lang="zh-CN" altLang="en-US" sz="5400">
                <a:solidFill>
                  <a:srgbClr val="FFFFFF"/>
                </a:solidFill>
                <a:latin typeface="SimHei" charset="0"/>
                <a:cs typeface="SimHei" charset="0"/>
              </a:rPr>
              <a:t>作我元帅</a:t>
            </a:r>
          </a:p>
        </p:txBody>
      </p:sp>
      <p:sp>
        <p:nvSpPr>
          <p:cNvPr id="421891"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21892" name="Rectangle 6"/>
          <p:cNvSpPr>
            <a:spLocks noGrp="1" noChangeArrowheads="1"/>
          </p:cNvSpPr>
          <p:nvPr>
            <p:ph type="title"/>
          </p:nvPr>
        </p:nvSpPr>
        <p:spPr>
          <a:xfrm>
            <a:off x="0" y="0"/>
            <a:ext cx="974725" cy="461963"/>
          </a:xfrm>
          <a:noFill/>
        </p:spPr>
        <p:txBody>
          <a:bodyPr wrap="none" anchor="t">
            <a:spAutoFit/>
          </a:bodyPr>
          <a:lstStyle/>
          <a:p>
            <a:pPr algn="l"/>
            <a:r>
              <a:rPr lang="zh-CN" altLang="en-US" sz="2400" b="1">
                <a:solidFill>
                  <a:schemeClr val="bg1"/>
                </a:solidFill>
                <a:latin typeface="Arial" charset="0"/>
                <a:ea typeface="MS PGothic" charset="0"/>
                <a:cs typeface="Arial" charset="0"/>
              </a:rPr>
              <a:t>第</a:t>
            </a:r>
            <a:r>
              <a:rPr lang="en-US" altLang="ja-JP" sz="2400" b="1">
                <a:solidFill>
                  <a:schemeClr val="bg1"/>
                </a:solidFill>
                <a:latin typeface="Arial" charset="0"/>
                <a:ea typeface="MS PGothic" charset="0"/>
                <a:cs typeface="Arial" charset="0"/>
              </a:rPr>
              <a:t>2</a:t>
            </a:r>
            <a:r>
              <a:rPr lang="zh-CN" altLang="en-US" sz="2400" b="1">
                <a:solidFill>
                  <a:schemeClr val="bg1"/>
                </a:solidFill>
                <a:latin typeface="Arial" charset="0"/>
                <a:ea typeface="MS PGothic" charset="0"/>
                <a:cs typeface="Arial"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7" name="Picture 2" descr="wo_scn04"/>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372600" cy="702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 Box 3"/>
          <p:cNvSpPr txBox="1">
            <a:spLocks noChangeArrowheads="1"/>
          </p:cNvSpPr>
          <p:nvPr/>
        </p:nvSpPr>
        <p:spPr bwMode="auto">
          <a:xfrm>
            <a:off x="250825" y="571500"/>
            <a:ext cx="8893175"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FF"/>
                </a:solidFill>
                <a:latin typeface="SimHei" charset="0"/>
                <a:cs typeface="SimHei" charset="0"/>
              </a:rPr>
              <a:t>若全世界充满</a:t>
            </a:r>
            <a:r>
              <a:rPr lang="zh-CN" altLang="en-US" sz="5400">
                <a:solidFill>
                  <a:srgbClr val="FFB7F6"/>
                </a:solidFill>
                <a:latin typeface="SimHei" charset="0"/>
                <a:cs typeface="SimHei" charset="0"/>
              </a:rPr>
              <a:t>鬼魔</a:t>
            </a:r>
            <a:r>
              <a:rPr lang="zh-CN" altLang="en-US" sz="5400">
                <a:solidFill>
                  <a:srgbClr val="FFFFFF"/>
                </a:solidFill>
                <a:latin typeface="SimHei" charset="0"/>
                <a:cs typeface="SimHei" charset="0"/>
              </a:rPr>
              <a:t>，救主圣徒仍能安然。</a:t>
            </a:r>
            <a:r>
              <a:rPr lang="zh-CN" altLang="en-US" sz="5400">
                <a:solidFill>
                  <a:srgbClr val="FFB7F6"/>
                </a:solidFill>
                <a:latin typeface="SimHei" charset="0"/>
                <a:cs typeface="SimHei" charset="0"/>
              </a:rPr>
              <a:t>仇敌</a:t>
            </a:r>
            <a:r>
              <a:rPr lang="zh-CN" altLang="en-US" sz="5400">
                <a:solidFill>
                  <a:srgbClr val="FFFFFF"/>
                </a:solidFill>
                <a:latin typeface="SimHei" charset="0"/>
                <a:cs typeface="SimHei" charset="0"/>
              </a:rPr>
              <a:t>降灾设下网罗，</a:t>
            </a:r>
            <a:r>
              <a:rPr lang="zh-CN" altLang="en-US" sz="5400">
                <a:solidFill>
                  <a:srgbClr val="FFFF00"/>
                </a:solidFill>
                <a:latin typeface="SimHei" charset="0"/>
                <a:cs typeface="SimHei" charset="0"/>
              </a:rPr>
              <a:t>主</a:t>
            </a:r>
            <a:r>
              <a:rPr lang="zh-CN" altLang="en-US" sz="5400">
                <a:solidFill>
                  <a:srgbClr val="FFFFFF"/>
                </a:solidFill>
                <a:latin typeface="SimHei" charset="0"/>
                <a:cs typeface="SimHei" charset="0"/>
              </a:rPr>
              <a:t>为</a:t>
            </a:r>
            <a:r>
              <a:rPr lang="zh-CN" altLang="en-US" sz="5400">
                <a:solidFill>
                  <a:srgbClr val="7878DE"/>
                </a:solidFill>
                <a:latin typeface="SimHei" charset="0"/>
                <a:cs typeface="SimHei" charset="0"/>
              </a:rPr>
              <a:t>道路</a:t>
            </a:r>
            <a:r>
              <a:rPr lang="zh-CN" altLang="en-US" sz="5400">
                <a:solidFill>
                  <a:srgbClr val="FFFFFF"/>
                </a:solidFill>
                <a:latin typeface="SimHei" charset="0"/>
                <a:cs typeface="SimHei" charset="0"/>
              </a:rPr>
              <a:t>助我</a:t>
            </a:r>
            <a:r>
              <a:rPr lang="zh-CN" altLang="en-US" sz="5400">
                <a:solidFill>
                  <a:srgbClr val="85FFE0"/>
                </a:solidFill>
                <a:latin typeface="SimHei" charset="0"/>
                <a:cs typeface="SimHei" charset="0"/>
              </a:rPr>
              <a:t>胜过</a:t>
            </a:r>
            <a:r>
              <a:rPr lang="zh-CN" altLang="en-US" sz="5400">
                <a:solidFill>
                  <a:srgbClr val="FFFFFF"/>
                </a:solidFill>
                <a:latin typeface="SimHei" charset="0"/>
                <a:cs typeface="SimHei" charset="0"/>
              </a:rPr>
              <a:t>。</a:t>
            </a:r>
            <a:r>
              <a:rPr lang="zh-CN" altLang="en-US" sz="5400">
                <a:solidFill>
                  <a:srgbClr val="FFB7F6"/>
                </a:solidFill>
                <a:latin typeface="SimHei" charset="0"/>
                <a:cs typeface="SimHei" charset="0"/>
              </a:rPr>
              <a:t>幽暗魔王</a:t>
            </a:r>
            <a:r>
              <a:rPr lang="zh-CN" altLang="en-US" sz="5400">
                <a:solidFill>
                  <a:srgbClr val="FFFFFF"/>
                </a:solidFill>
                <a:latin typeface="SimHei" charset="0"/>
                <a:cs typeface="SimHei" charset="0"/>
              </a:rPr>
              <a:t>与起，我靠</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能抵。</a:t>
            </a:r>
            <a:r>
              <a:rPr lang="zh-CN" altLang="en-US" sz="5400">
                <a:solidFill>
                  <a:srgbClr val="FFB7F6"/>
                </a:solidFill>
                <a:latin typeface="SimHei" charset="0"/>
                <a:cs typeface="SimHei" charset="0"/>
              </a:rPr>
              <a:t>敌</a:t>
            </a:r>
            <a:r>
              <a:rPr lang="zh-CN" altLang="en-US" sz="5400">
                <a:solidFill>
                  <a:srgbClr val="FFFFFF"/>
                </a:solidFill>
                <a:latin typeface="SimHei" charset="0"/>
                <a:cs typeface="SimHei" charset="0"/>
              </a:rPr>
              <a:t>怒不能久长，</a:t>
            </a:r>
            <a:r>
              <a:rPr lang="zh-CN" altLang="en-US" sz="5400">
                <a:solidFill>
                  <a:srgbClr val="FFB7F6"/>
                </a:solidFill>
                <a:latin typeface="SimHei" charset="0"/>
                <a:cs typeface="SimHei" charset="0"/>
              </a:rPr>
              <a:t>敌</a:t>
            </a:r>
            <a:r>
              <a:rPr lang="zh-CN" altLang="en-US" sz="5400">
                <a:solidFill>
                  <a:srgbClr val="FFFFFF"/>
                </a:solidFill>
                <a:latin typeface="SimHei" charset="0"/>
                <a:cs typeface="SimHei" charset="0"/>
              </a:rPr>
              <a:t>迫我能</a:t>
            </a:r>
            <a:r>
              <a:rPr lang="zh-CN" altLang="en-US" sz="5400">
                <a:solidFill>
                  <a:srgbClr val="85FFE0"/>
                </a:solidFill>
                <a:latin typeface="SimHei" charset="0"/>
                <a:cs typeface="SimHei" charset="0"/>
              </a:rPr>
              <a:t>忍受</a:t>
            </a:r>
            <a:r>
              <a:rPr lang="zh-CN" altLang="en-US" sz="5400">
                <a:solidFill>
                  <a:srgbClr val="FFFFFF"/>
                </a:solidFill>
                <a:latin typeface="SimHei" charset="0"/>
                <a:cs typeface="SimHei" charset="0"/>
              </a:rPr>
              <a:t>。</a:t>
            </a: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言</a:t>
            </a:r>
            <a:r>
              <a:rPr lang="zh-CN" altLang="en-US" sz="5400">
                <a:solidFill>
                  <a:srgbClr val="FFFFFF"/>
                </a:solidFill>
                <a:latin typeface="SimHei" charset="0"/>
                <a:cs typeface="SimHei" charset="0"/>
              </a:rPr>
              <a:t>一出 敌即</a:t>
            </a:r>
            <a:r>
              <a:rPr lang="zh-CN" altLang="en-US" sz="5400">
                <a:solidFill>
                  <a:srgbClr val="47FFD1"/>
                </a:solidFill>
                <a:latin typeface="SimHei" charset="0"/>
                <a:cs typeface="SimHei" charset="0"/>
              </a:rPr>
              <a:t>败溃</a:t>
            </a:r>
            <a:endParaRPr lang="zh-CN" altLang="en-US" sz="5400" b="1">
              <a:solidFill>
                <a:srgbClr val="FFFFFF"/>
              </a:solidFill>
              <a:latin typeface="SimHei" charset="0"/>
              <a:cs typeface="SimHei" charset="0"/>
            </a:endParaRPr>
          </a:p>
        </p:txBody>
      </p:sp>
      <p:sp>
        <p:nvSpPr>
          <p:cNvPr id="423939"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23940" name="Rectangle 6"/>
          <p:cNvSpPr>
            <a:spLocks noGrp="1" noChangeArrowheads="1"/>
          </p:cNvSpPr>
          <p:nvPr>
            <p:ph type="title"/>
          </p:nvPr>
        </p:nvSpPr>
        <p:spPr>
          <a:xfrm>
            <a:off x="61913" y="76200"/>
            <a:ext cx="974725" cy="461963"/>
          </a:xfrm>
          <a:noFill/>
        </p:spPr>
        <p:txBody>
          <a:bodyPr wrap="none" anchor="t">
            <a:spAutoFit/>
          </a:bodyPr>
          <a:lstStyle/>
          <a:p>
            <a:pPr algn="l"/>
            <a:r>
              <a:rPr lang="zh-CN" altLang="en-US" sz="2400" b="1">
                <a:solidFill>
                  <a:schemeClr val="bg1"/>
                </a:solidFill>
                <a:latin typeface="SimHei" charset="0"/>
                <a:ea typeface="MS PGothic" charset="0"/>
                <a:cs typeface="SimHei" charset="0"/>
              </a:rPr>
              <a:t>第</a:t>
            </a:r>
            <a:r>
              <a:rPr lang="en-US" altLang="ja-JP" sz="2400" b="1">
                <a:solidFill>
                  <a:schemeClr val="bg1"/>
                </a:solidFill>
                <a:latin typeface="SimHei" charset="0"/>
                <a:ea typeface="MS PGothic" charset="0"/>
                <a:cs typeface="Arial" charset="0"/>
              </a:rPr>
              <a:t>3</a:t>
            </a:r>
            <a:r>
              <a:rPr lang="zh-CN" altLang="en-US" sz="2400" b="1">
                <a:solidFill>
                  <a:schemeClr val="bg1"/>
                </a:solidFill>
                <a:latin typeface="SimHei" charset="0"/>
                <a:ea typeface="MS PGothic" charset="0"/>
                <a:cs typeface="SimHei"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2" descr="wo_scn05"/>
          <p:cNvPicPr>
            <a:picLocks noChangeAspect="1" noChangeArrowheads="1"/>
          </p:cNvPicPr>
          <p:nvPr/>
        </p:nvPicPr>
        <p:blipFill>
          <a:blip r:embed="rId3">
            <a:lum bright="-24000"/>
            <a:extLst>
              <a:ext uri="{28A0092B-C50C-407E-A947-70E740481C1C}">
                <a14:useLocalDpi xmlns:a14="http://schemas.microsoft.com/office/drawing/2010/main" val="0"/>
              </a:ext>
            </a:extLst>
          </a:blip>
          <a:srcRect r="166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Text Box 3"/>
          <p:cNvSpPr txBox="1">
            <a:spLocks noChangeArrowheads="1"/>
          </p:cNvSpPr>
          <p:nvPr/>
        </p:nvSpPr>
        <p:spPr bwMode="auto">
          <a:xfrm>
            <a:off x="323850" y="561975"/>
            <a:ext cx="8643938" cy="5026025"/>
          </a:xfrm>
          <a:prstGeom prst="rect">
            <a:avLst/>
          </a:prstGeom>
          <a:noFill/>
          <a:ln w="9525">
            <a:noFill/>
            <a:miter lim="800000"/>
            <a:headEnd/>
            <a:tailEnd/>
          </a:ln>
          <a:effectLst>
            <a:outerShdw blurRad="63500" dist="53882" dir="2700000" algn="ctr" rotWithShape="0">
              <a:schemeClr val="tx1">
                <a:alpha val="74998"/>
              </a:schemeClr>
            </a:outerShdw>
          </a:effec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言</a:t>
            </a:r>
            <a:r>
              <a:rPr lang="zh-CN" altLang="en-US" sz="5400">
                <a:solidFill>
                  <a:srgbClr val="FFFFFF"/>
                </a:solidFill>
                <a:latin typeface="SimHei" charset="0"/>
                <a:cs typeface="SimHei" charset="0"/>
              </a:rPr>
              <a:t>有权高过</a:t>
            </a:r>
            <a:r>
              <a:rPr lang="zh-CN" altLang="en-US" sz="5400">
                <a:solidFill>
                  <a:srgbClr val="FFB7F6"/>
                </a:solidFill>
                <a:latin typeface="SimHei" charset="0"/>
                <a:cs typeface="SimHei" charset="0"/>
              </a:rPr>
              <a:t>万王</a:t>
            </a:r>
            <a:r>
              <a:rPr lang="zh-CN" altLang="en-US" sz="5400">
                <a:solidFill>
                  <a:srgbClr val="FFFFFF"/>
                </a:solidFill>
                <a:latin typeface="SimHei" charset="0"/>
                <a:cs typeface="SimHei" charset="0"/>
              </a:rPr>
              <a:t>，</a:t>
            </a:r>
            <a:r>
              <a:rPr lang="zh-CN" altLang="en-US" sz="5400">
                <a:solidFill>
                  <a:srgbClr val="FFB7F6"/>
                </a:solidFill>
                <a:latin typeface="SimHei" charset="0"/>
                <a:cs typeface="SimHei" charset="0"/>
              </a:rPr>
              <a:t>世上帝王</a:t>
            </a:r>
            <a:r>
              <a:rPr lang="zh-CN" altLang="en-US" sz="5400">
                <a:solidFill>
                  <a:srgbClr val="FFFFFF"/>
                </a:solidFill>
                <a:latin typeface="SimHei" charset="0"/>
                <a:cs typeface="SimHei" charset="0"/>
              </a:rPr>
              <a:t>不能相比。圣灵恩赐全备可信，降於我身何等奇妙。名利任其失去，生命我也无虑。身家虽然失丧，</a:t>
            </a:r>
            <a:r>
              <a:rPr lang="zh-CN" altLang="en-US" sz="5400">
                <a:solidFill>
                  <a:srgbClr val="FFFF00"/>
                </a:solidFill>
                <a:latin typeface="SimHei" charset="0"/>
                <a:cs typeface="SimHei" charset="0"/>
              </a:rPr>
              <a:t>主</a:t>
            </a:r>
            <a:r>
              <a:rPr lang="zh-CN" altLang="en-US" sz="5400">
                <a:solidFill>
                  <a:srgbClr val="0070C0"/>
                </a:solidFill>
                <a:latin typeface="SimHei" charset="0"/>
                <a:cs typeface="SimHei" charset="0"/>
              </a:rPr>
              <a:t>道</a:t>
            </a:r>
            <a:r>
              <a:rPr lang="zh-CN" altLang="en-US" sz="5400">
                <a:solidFill>
                  <a:srgbClr val="FFFFFF"/>
                </a:solidFill>
                <a:latin typeface="SimHei" charset="0"/>
                <a:cs typeface="SimHei" charset="0"/>
              </a:rPr>
              <a:t>终必兴旺。</a:t>
            </a:r>
            <a:r>
              <a:rPr lang="zh-CN" altLang="en-US" sz="5400">
                <a:solidFill>
                  <a:srgbClr val="FFFF00"/>
                </a:solidFill>
                <a:latin typeface="SimHei" charset="0"/>
                <a:cs typeface="SimHei" charset="0"/>
              </a:rPr>
              <a:t>救主</a:t>
            </a:r>
            <a:r>
              <a:rPr lang="zh-CN" altLang="en-US" sz="5400">
                <a:solidFill>
                  <a:srgbClr val="FFFFFF"/>
                </a:solidFill>
                <a:latin typeface="SimHei" charset="0"/>
                <a:cs typeface="SimHei" charset="0"/>
              </a:rPr>
              <a:t>之国</a:t>
            </a:r>
            <a:r>
              <a:rPr lang="zh-CN" altLang="en-US" sz="5400">
                <a:solidFill>
                  <a:srgbClr val="47FFD1"/>
                </a:solidFill>
                <a:latin typeface="SimHei" charset="0"/>
                <a:cs typeface="SimHei" charset="0"/>
              </a:rPr>
              <a:t>存到永远</a:t>
            </a:r>
            <a:endParaRPr lang="zh-CN" altLang="en-US" sz="5400" b="1">
              <a:solidFill>
                <a:srgbClr val="FFFFFF"/>
              </a:solidFill>
              <a:latin typeface="SimHei" charset="0"/>
              <a:cs typeface="SimHei" charset="0"/>
            </a:endParaRPr>
          </a:p>
        </p:txBody>
      </p:sp>
      <p:sp>
        <p:nvSpPr>
          <p:cNvPr id="425987"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000000"/>
              </a:solidFill>
              <a:latin typeface="Arial" charset="0"/>
              <a:cs typeface="Arial" charset="0"/>
            </a:endParaRPr>
          </a:p>
        </p:txBody>
      </p:sp>
      <p:sp>
        <p:nvSpPr>
          <p:cNvPr id="425988" name="Rectangle 6"/>
          <p:cNvSpPr>
            <a:spLocks noGrp="1" noChangeArrowheads="1"/>
          </p:cNvSpPr>
          <p:nvPr>
            <p:ph type="title"/>
          </p:nvPr>
        </p:nvSpPr>
        <p:spPr>
          <a:xfrm>
            <a:off x="76200" y="76200"/>
            <a:ext cx="974725" cy="461963"/>
          </a:xfrm>
          <a:noFill/>
        </p:spPr>
        <p:txBody>
          <a:bodyPr wrap="none" anchor="t">
            <a:spAutoFit/>
          </a:bodyPr>
          <a:lstStyle/>
          <a:p>
            <a:pPr algn="l"/>
            <a:r>
              <a:rPr lang="zh-CN" altLang="en-US" sz="2400" b="1">
                <a:solidFill>
                  <a:schemeClr val="bg1"/>
                </a:solidFill>
                <a:latin typeface="SimHei" charset="0"/>
                <a:ea typeface="MS PGothic" charset="0"/>
                <a:cs typeface="SimHei" charset="0"/>
              </a:rPr>
              <a:t>第</a:t>
            </a:r>
            <a:r>
              <a:rPr lang="en-US" altLang="ja-JP" sz="2400" b="1">
                <a:solidFill>
                  <a:schemeClr val="bg1"/>
                </a:solidFill>
                <a:latin typeface="SimHei" charset="0"/>
                <a:ea typeface="MS PGothic" charset="0"/>
                <a:cs typeface="Arial" charset="0"/>
              </a:rPr>
              <a:t>4</a:t>
            </a:r>
            <a:r>
              <a:rPr lang="zh-CN" altLang="en-US" sz="2400" b="1">
                <a:solidFill>
                  <a:schemeClr val="bg1"/>
                </a:solidFill>
                <a:latin typeface="SimHei" charset="0"/>
                <a:ea typeface="MS PGothic" charset="0"/>
                <a:cs typeface="SimHei" charset="0"/>
              </a:rPr>
              <a:t>节</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idx="4294967295"/>
          </p:nvPr>
        </p:nvSpPr>
        <p:spPr>
          <a:xfrm>
            <a:off x="609600" y="609600"/>
            <a:ext cx="7924800" cy="838200"/>
          </a:xfrm>
          <a:solidFill>
            <a:schemeClr val="bg2"/>
          </a:solidFill>
          <a:effectLst>
            <a:outerShdw blurRad="63500" dist="35921" dir="2700000" algn="ctr" rotWithShape="0">
              <a:schemeClr val="bg2">
                <a:alpha val="74997"/>
              </a:scheme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p>
            <a:pPr algn="ctr">
              <a:lnSpc>
                <a:spcPct val="100000"/>
              </a:lnSpc>
            </a:pPr>
            <a:r>
              <a:rPr lang="zh-CN" altLang="en-US">
                <a:solidFill>
                  <a:schemeClr val="tx1"/>
                </a:solidFill>
                <a:effectLst>
                  <a:outerShdw blurRad="38100" dist="38100" dir="2700000" algn="tl">
                    <a:srgbClr val="000000"/>
                  </a:outerShdw>
                </a:effectLst>
                <a:latin typeface="SimHei" charset="0"/>
                <a:ea typeface="MS PGothic" charset="0"/>
                <a:cs typeface="SimHei" charset="0"/>
              </a:rPr>
              <a:t>你的中心意思要有：</a:t>
            </a:r>
          </a:p>
        </p:txBody>
      </p:sp>
      <p:sp>
        <p:nvSpPr>
          <p:cNvPr id="269315" name="Text Box 3"/>
          <p:cNvSpPr txBox="1">
            <a:spLocks noChangeArrowheads="1"/>
          </p:cNvSpPr>
          <p:nvPr/>
        </p:nvSpPr>
        <p:spPr bwMode="auto">
          <a:xfrm>
            <a:off x="658813" y="1555750"/>
            <a:ext cx="6705600" cy="4968875"/>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98463" indent="-398463">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buFontTx/>
              <a:buChar char="•"/>
            </a:pPr>
            <a:r>
              <a:rPr lang="zh-CN" altLang="en-US" sz="4000" b="1">
                <a:solidFill>
                  <a:srgbClr val="FFFF00"/>
                </a:solidFill>
                <a:latin typeface="SimHei" charset="0"/>
                <a:cs typeface="SimHei" charset="0"/>
              </a:rPr>
              <a:t>上帝</a:t>
            </a:r>
            <a:r>
              <a:rPr lang="en-US" altLang="ja-JP" sz="4000" b="1">
                <a:solidFill>
                  <a:srgbClr val="FFFFFF"/>
                </a:solidFill>
                <a:latin typeface="SimHei" charset="0"/>
                <a:cs typeface="Arial" charset="0"/>
              </a:rPr>
              <a:t>: 7 </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 (-7%)</a:t>
            </a:r>
          </a:p>
          <a:p>
            <a:pPr>
              <a:buFontTx/>
              <a:buChar char="•"/>
            </a:pPr>
            <a:r>
              <a:rPr lang="zh-CN" altLang="en-US" sz="4000" b="1">
                <a:solidFill>
                  <a:srgbClr val="FFB7F6"/>
                </a:solidFill>
                <a:latin typeface="SimHei" charset="0"/>
                <a:cs typeface="SimHei" charset="0"/>
              </a:rPr>
              <a:t>撒旦</a:t>
            </a:r>
            <a:r>
              <a:rPr lang="en-US" altLang="zh-CN" sz="4000" b="1">
                <a:solidFill>
                  <a:srgbClr val="FFB7F6"/>
                </a:solidFill>
                <a:latin typeface="SimHei" charset="0"/>
                <a:cs typeface="Arial" charset="0"/>
              </a:rPr>
              <a:t>/</a:t>
            </a:r>
            <a:r>
              <a:rPr lang="zh-CN" altLang="en-US" sz="4000" b="1">
                <a:solidFill>
                  <a:srgbClr val="FFB7F6"/>
                </a:solidFill>
                <a:latin typeface="SimHei" charset="0"/>
                <a:cs typeface="SimHei" charset="0"/>
              </a:rPr>
              <a:t>魔鬼</a:t>
            </a:r>
            <a:r>
              <a:rPr lang="en-US" altLang="ja-JP" sz="4000" b="1">
                <a:solidFill>
                  <a:srgbClr val="FFFFFF"/>
                </a:solidFill>
                <a:latin typeface="SimHei" charset="0"/>
                <a:cs typeface="Arial" charset="0"/>
              </a:rPr>
              <a:t>: 10</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(-10%)</a:t>
            </a:r>
          </a:p>
          <a:p>
            <a:pPr>
              <a:buFontTx/>
              <a:buChar char="•"/>
            </a:pPr>
            <a:r>
              <a:rPr lang="zh-CN" altLang="en-US" sz="4000" b="1">
                <a:solidFill>
                  <a:srgbClr val="FFCC66"/>
                </a:solidFill>
                <a:latin typeface="SimHei" charset="0"/>
                <a:cs typeface="SimHei" charset="0"/>
              </a:rPr>
              <a:t>基督</a:t>
            </a:r>
            <a:r>
              <a:rPr lang="en-US" altLang="ja-JP" sz="4000" b="1">
                <a:solidFill>
                  <a:srgbClr val="FFCC66"/>
                </a:solidFill>
                <a:latin typeface="SimHei" charset="0"/>
                <a:cs typeface="Arial" charset="0"/>
              </a:rPr>
              <a:t>/</a:t>
            </a:r>
            <a:r>
              <a:rPr lang="zh-CN" altLang="en-US" sz="4000" b="1">
                <a:solidFill>
                  <a:srgbClr val="FFCC66"/>
                </a:solidFill>
                <a:latin typeface="SimHei" charset="0"/>
                <a:cs typeface="SimHei" charset="0"/>
              </a:rPr>
              <a:t>主</a:t>
            </a:r>
            <a:r>
              <a:rPr lang="en-US" altLang="ja-JP" sz="4000" b="1">
                <a:solidFill>
                  <a:srgbClr val="FFFFFF"/>
                </a:solidFill>
                <a:latin typeface="SimHei" charset="0"/>
                <a:cs typeface="Arial" charset="0"/>
              </a:rPr>
              <a:t>: 7</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(-7%)</a:t>
            </a:r>
          </a:p>
          <a:p>
            <a:pPr>
              <a:buFontTx/>
              <a:buChar char="•"/>
            </a:pPr>
            <a:r>
              <a:rPr lang="zh-CN" altLang="en-US" sz="4000" b="1">
                <a:solidFill>
                  <a:srgbClr val="CCFFCC"/>
                </a:solidFill>
                <a:latin typeface="SimHei" charset="0"/>
                <a:cs typeface="SimHei" charset="0"/>
              </a:rPr>
              <a:t>胜利</a:t>
            </a:r>
            <a:r>
              <a:rPr lang="en-US" altLang="ja-JP" sz="4000" b="1">
                <a:solidFill>
                  <a:srgbClr val="CCFFCC"/>
                </a:solidFill>
                <a:latin typeface="SimHei" charset="0"/>
                <a:cs typeface="Arial" charset="0"/>
              </a:rPr>
              <a:t>/</a:t>
            </a:r>
            <a:r>
              <a:rPr lang="zh-CN" altLang="en-US" sz="4000" b="1">
                <a:solidFill>
                  <a:srgbClr val="CCFFCC"/>
                </a:solidFill>
                <a:latin typeface="SimHei" charset="0"/>
                <a:cs typeface="SimHei" charset="0"/>
              </a:rPr>
              <a:t>得胜</a:t>
            </a:r>
            <a:r>
              <a:rPr lang="en-US" altLang="ja-JP" sz="4000" b="1">
                <a:solidFill>
                  <a:srgbClr val="FFFFFF"/>
                </a:solidFill>
                <a:latin typeface="SimHei" charset="0"/>
                <a:cs typeface="Arial" charset="0"/>
              </a:rPr>
              <a:t>: 11</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(-11%)</a:t>
            </a:r>
          </a:p>
          <a:p>
            <a:pPr>
              <a:buFontTx/>
              <a:buChar char="•"/>
            </a:pPr>
            <a:r>
              <a:rPr lang="zh-CN" altLang="en-US" sz="4000" b="1">
                <a:solidFill>
                  <a:srgbClr val="ADADFF"/>
                </a:solidFill>
                <a:latin typeface="SimHei" charset="0"/>
                <a:cs typeface="SimHei" charset="0"/>
              </a:rPr>
              <a:t>话</a:t>
            </a:r>
            <a:r>
              <a:rPr lang="en-US" altLang="ja-JP" sz="4000" b="1">
                <a:solidFill>
                  <a:srgbClr val="ADADFF"/>
                </a:solidFill>
                <a:latin typeface="SimHei" charset="0"/>
                <a:cs typeface="Arial" charset="0"/>
              </a:rPr>
              <a:t>/</a:t>
            </a:r>
            <a:r>
              <a:rPr lang="zh-CN" altLang="en-US" sz="4000" b="1">
                <a:solidFill>
                  <a:srgbClr val="ADADFF"/>
                </a:solidFill>
                <a:latin typeface="SimHei" charset="0"/>
                <a:cs typeface="SimHei" charset="0"/>
              </a:rPr>
              <a:t>道</a:t>
            </a:r>
            <a:r>
              <a:rPr lang="en-US" altLang="ja-JP" sz="4000" b="1">
                <a:solidFill>
                  <a:srgbClr val="FFFFFF"/>
                </a:solidFill>
                <a:latin typeface="SimHei" charset="0"/>
                <a:cs typeface="Arial" charset="0"/>
              </a:rPr>
              <a:t>: 4</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(-4%)</a:t>
            </a:r>
          </a:p>
          <a:p>
            <a:pPr>
              <a:buFontTx/>
              <a:buChar char="•"/>
            </a:pPr>
            <a:r>
              <a:rPr lang="zh-CN" altLang="en-US" sz="4000" b="1" u="sng">
                <a:solidFill>
                  <a:srgbClr val="FF0000"/>
                </a:solidFill>
                <a:latin typeface="SimHei" charset="0"/>
                <a:cs typeface="SimHei" charset="0"/>
              </a:rPr>
              <a:t>信心</a:t>
            </a:r>
            <a:r>
              <a:rPr lang="en-US" altLang="ja-JP" sz="4000" b="1" u="sng">
                <a:solidFill>
                  <a:srgbClr val="FF0000"/>
                </a:solidFill>
                <a:latin typeface="SimHei" charset="0"/>
                <a:cs typeface="Arial" charset="0"/>
              </a:rPr>
              <a:t>/</a:t>
            </a:r>
            <a:r>
              <a:rPr lang="zh-CN" altLang="en-US" sz="4000" b="1" u="sng">
                <a:solidFill>
                  <a:srgbClr val="FF0000"/>
                </a:solidFill>
                <a:latin typeface="SimHei" charset="0"/>
                <a:cs typeface="SimHei" charset="0"/>
              </a:rPr>
              <a:t>相信</a:t>
            </a:r>
            <a:r>
              <a:rPr lang="en-US" altLang="ja-JP" sz="4000" b="1" u="sng">
                <a:solidFill>
                  <a:srgbClr val="FF0000"/>
                </a:solidFill>
                <a:latin typeface="SimHei" charset="0"/>
                <a:cs typeface="Arial" charset="0"/>
              </a:rPr>
              <a:t>/</a:t>
            </a:r>
            <a:r>
              <a:rPr lang="zh-CN" altLang="en-US" sz="4000" b="1" u="sng">
                <a:solidFill>
                  <a:srgbClr val="FF0000"/>
                </a:solidFill>
                <a:latin typeface="SimHei" charset="0"/>
                <a:cs typeface="SimHei" charset="0"/>
              </a:rPr>
              <a:t>信靠</a:t>
            </a:r>
            <a:r>
              <a:rPr lang="en-US" altLang="ja-JP" sz="4000" b="1" u="sng">
                <a:solidFill>
                  <a:srgbClr val="FFFFFF"/>
                </a:solidFill>
                <a:latin typeface="SimHei" charset="0"/>
                <a:cs typeface="Arial" charset="0"/>
              </a:rPr>
              <a:t>: 2</a:t>
            </a:r>
            <a:r>
              <a:rPr lang="zh-CN" altLang="en-US" sz="4000" b="1" u="sng">
                <a:solidFill>
                  <a:srgbClr val="FFFFFF"/>
                </a:solidFill>
                <a:latin typeface="SimHei" charset="0"/>
                <a:cs typeface="SimHei" charset="0"/>
              </a:rPr>
              <a:t>次</a:t>
            </a:r>
            <a:r>
              <a:rPr lang="en-US" altLang="ja-JP" sz="4000" b="1" u="sng">
                <a:solidFill>
                  <a:srgbClr val="FFFFFF"/>
                </a:solidFill>
                <a:latin typeface="SimHei" charset="0"/>
                <a:cs typeface="Arial" charset="0"/>
              </a:rPr>
              <a:t>(-2%)</a:t>
            </a:r>
          </a:p>
          <a:p>
            <a:pPr>
              <a:buFontTx/>
              <a:buChar char="•"/>
            </a:pPr>
            <a:r>
              <a:rPr lang="zh-CN" altLang="en-US" sz="4000" b="1">
                <a:solidFill>
                  <a:srgbClr val="FFFFFF"/>
                </a:solidFill>
                <a:latin typeface="SimHei" charset="0"/>
                <a:cs typeface="SimHei" charset="0"/>
              </a:rPr>
              <a:t>可扣分的总数</a:t>
            </a:r>
            <a:r>
              <a:rPr lang="en-US" altLang="ja-JP" sz="4000" b="1">
                <a:solidFill>
                  <a:srgbClr val="FFFFFF"/>
                </a:solidFill>
                <a:latin typeface="SimHei" charset="0"/>
                <a:cs typeface="Arial" charset="0"/>
              </a:rPr>
              <a:t> (-40%)</a:t>
            </a:r>
          </a:p>
          <a:p>
            <a:r>
              <a:rPr lang="en-US" altLang="zh-CN" sz="4000" b="1">
                <a:solidFill>
                  <a:srgbClr val="FFFFFF"/>
                </a:solidFill>
                <a:latin typeface="SimHei" charset="0"/>
                <a:cs typeface="Arial" charset="0"/>
              </a:rPr>
              <a:t>(</a:t>
            </a:r>
            <a:r>
              <a:rPr lang="zh-CN" altLang="en-US" sz="4000" b="1">
                <a:solidFill>
                  <a:srgbClr val="FFFFFF"/>
                </a:solidFill>
                <a:latin typeface="SimHei" charset="0"/>
                <a:cs typeface="SimHei" charset="0"/>
              </a:rPr>
              <a:t>基督徒也出现</a:t>
            </a:r>
            <a:r>
              <a:rPr lang="en-US" altLang="zh-CN" sz="4000" b="1">
                <a:solidFill>
                  <a:srgbClr val="FFFFFF"/>
                </a:solidFill>
                <a:latin typeface="SimHei" charset="0"/>
                <a:cs typeface="Arial" charset="0"/>
              </a:rPr>
              <a:t>17</a:t>
            </a:r>
            <a:r>
              <a:rPr lang="zh-CN" altLang="en-US" sz="4000" b="1">
                <a:solidFill>
                  <a:srgbClr val="FFFFFF"/>
                </a:solidFill>
                <a:latin typeface="SimHei" charset="0"/>
                <a:cs typeface="SimHei" charset="0"/>
              </a:rPr>
              <a:t>次</a:t>
            </a:r>
            <a:r>
              <a:rPr lang="en-US" altLang="ja-JP" sz="4000" b="1">
                <a:solidFill>
                  <a:srgbClr val="FFFFFF"/>
                </a:solidFill>
                <a:latin typeface="SimHei" charset="0"/>
                <a:cs typeface="Arial" charset="0"/>
              </a:rPr>
              <a:t>!)</a:t>
            </a:r>
            <a:endParaRPr lang="en-US" altLang="zh-CN" sz="4000" b="1">
              <a:solidFill>
                <a:srgbClr val="FFFFFF"/>
              </a:solidFill>
              <a:latin typeface="SimHei" charset="0"/>
              <a:cs typeface="Arial" charset="0"/>
            </a:endParaRPr>
          </a:p>
        </p:txBody>
      </p:sp>
      <p:sp>
        <p:nvSpPr>
          <p:cNvPr id="428035" name="Text Box 4"/>
          <p:cNvSpPr txBox="1">
            <a:spLocks noChangeArrowheads="1"/>
          </p:cNvSpPr>
          <p:nvPr/>
        </p:nvSpPr>
        <p:spPr bwMode="auto">
          <a:xfrm>
            <a:off x="8578850" y="76200"/>
            <a:ext cx="523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31</a:t>
            </a:r>
            <a:endParaRPr lang="en-US" altLang="zh-CN">
              <a:solidFill>
                <a:srgbClr val="FFFFFF"/>
              </a:solidFill>
              <a:latin typeface="Arial" charset="0"/>
              <a:cs typeface="Arial" charset="0"/>
            </a:endParaRPr>
          </a:p>
        </p:txBody>
      </p:sp>
      <p:sp>
        <p:nvSpPr>
          <p:cNvPr id="269317" name="Text Box 5"/>
          <p:cNvSpPr txBox="1">
            <a:spLocks noChangeArrowheads="1"/>
          </p:cNvSpPr>
          <p:nvPr/>
        </p:nvSpPr>
        <p:spPr bwMode="auto">
          <a:xfrm>
            <a:off x="0" y="-46038"/>
            <a:ext cx="9144000" cy="57943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3200">
                <a:solidFill>
                  <a:srgbClr val="FFFFFF"/>
                </a:solidFill>
                <a:latin typeface="SimHei" charset="0"/>
                <a:cs typeface="SimHei" charset="0"/>
              </a:rPr>
              <a:t>第</a:t>
            </a:r>
            <a:r>
              <a:rPr lang="en-US" altLang="zh-CN" sz="3200">
                <a:solidFill>
                  <a:srgbClr val="FFFFFF"/>
                </a:solidFill>
                <a:latin typeface="SimHei" charset="0"/>
                <a:cs typeface="Arial" charset="0"/>
              </a:rPr>
              <a:t>2</a:t>
            </a:r>
            <a:r>
              <a:rPr lang="zh-CN" altLang="en-US" sz="3200">
                <a:solidFill>
                  <a:srgbClr val="FFFFFF"/>
                </a:solidFill>
                <a:latin typeface="SimHei" charset="0"/>
                <a:cs typeface="SimHei" charset="0"/>
              </a:rPr>
              <a:t>份作业评分准则</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5" descr="bible0029.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idx="4294967295"/>
          </p:nvPr>
        </p:nvSpPr>
        <p:spPr>
          <a:solidFill>
            <a:schemeClr val="bg2"/>
          </a:solidFill>
        </p:spPr>
        <p:txBody>
          <a:bodyPr/>
          <a:lstStyle/>
          <a:p>
            <a:r>
              <a:rPr lang="zh-CN" altLang="en-US" sz="3600" b="1">
                <a:solidFill>
                  <a:srgbClr val="FFFFFF"/>
                </a:solidFill>
                <a:effectLst>
                  <a:outerShdw blurRad="38100" dist="38100" dir="2700000" algn="tl">
                    <a:srgbClr val="000000"/>
                  </a:outerShdw>
                </a:effectLst>
                <a:latin typeface="SimHei" charset="0"/>
                <a:ea typeface="MS PGothic" charset="0"/>
                <a:cs typeface="SimHei" charset="0"/>
              </a:rPr>
              <a:t>让我们尝试以马太福音</a:t>
            </a:r>
            <a:r>
              <a:rPr lang="en-US" altLang="ja-JP" sz="3600" b="1">
                <a:solidFill>
                  <a:srgbClr val="FFFFFF"/>
                </a:solidFill>
                <a:effectLst>
                  <a:outerShdw blurRad="38100" dist="38100" dir="2700000" algn="tl">
                    <a:srgbClr val="000000"/>
                  </a:outerShdw>
                </a:effectLst>
                <a:latin typeface="SimHei" charset="0"/>
                <a:ea typeface="MS PGothic" charset="0"/>
                <a:cs typeface="SimHei" charset="0"/>
              </a:rPr>
              <a:t>18:15-20</a:t>
            </a:r>
            <a:r>
              <a:rPr lang="zh-CN" altLang="en-US" sz="3600" b="1">
                <a:solidFill>
                  <a:srgbClr val="FFFFFF"/>
                </a:solidFill>
                <a:effectLst>
                  <a:outerShdw blurRad="38100" dist="38100" dir="2700000" algn="tl">
                    <a:srgbClr val="000000"/>
                  </a:outerShdw>
                </a:effectLst>
                <a:latin typeface="SimHei" charset="0"/>
                <a:ea typeface="MS PGothic" charset="0"/>
                <a:cs typeface="SimHei" charset="0"/>
              </a:rPr>
              <a:t>为例</a:t>
            </a:r>
          </a:p>
        </p:txBody>
      </p:sp>
      <p:sp>
        <p:nvSpPr>
          <p:cNvPr id="3" name="Title 1"/>
          <p:cNvSpPr txBox="1">
            <a:spLocks/>
          </p:cNvSpPr>
          <p:nvPr/>
        </p:nvSpPr>
        <p:spPr bwMode="auto">
          <a:xfrm>
            <a:off x="1042988" y="2387600"/>
            <a:ext cx="7162800" cy="609600"/>
          </a:xfrm>
          <a:prstGeom prst="rect">
            <a:avLst/>
          </a:prstGeom>
          <a:noFill/>
          <a:ln w="9525">
            <a:noFill/>
            <a:miter lim="800000"/>
            <a:headEnd/>
            <a:tailEnd/>
          </a:ln>
        </p:spPr>
        <p:txBody>
          <a:bodyPr anchor="ctr"/>
          <a:lstStyle>
            <a:lvl1pPr marL="450850" indent="-4508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sz="3200" b="1">
                <a:solidFill>
                  <a:srgbClr val="FFFFFF"/>
                </a:solidFill>
                <a:effectLst>
                  <a:outerShdw blurRad="38100" dist="38100" dir="2700000" algn="tl">
                    <a:srgbClr val="000000"/>
                  </a:outerShdw>
                </a:effectLst>
                <a:latin typeface="SimHei" charset="0"/>
                <a:cs typeface="SimHei" charset="0"/>
              </a:rPr>
              <a:t>b.	</a:t>
            </a:r>
            <a:r>
              <a:rPr lang="zh-CN" altLang="en-US" sz="3200" b="1">
                <a:solidFill>
                  <a:srgbClr val="FFFFFF"/>
                </a:solidFill>
                <a:effectLst>
                  <a:outerShdw blurRad="38100" dist="38100" dir="2700000" algn="tl">
                    <a:srgbClr val="000000"/>
                  </a:outerShdw>
                </a:effectLst>
                <a:latin typeface="SimHei" charset="0"/>
                <a:cs typeface="SimHei" charset="0"/>
              </a:rPr>
              <a:t>如何解经？</a:t>
            </a:r>
          </a:p>
        </p:txBody>
      </p:sp>
      <p:sp>
        <p:nvSpPr>
          <p:cNvPr id="310276" name="Text Box 4"/>
          <p:cNvSpPr txBox="1">
            <a:spLocks noChangeArrowheads="1"/>
          </p:cNvSpPr>
          <p:nvPr/>
        </p:nvSpPr>
        <p:spPr bwMode="auto">
          <a:xfrm>
            <a:off x="8578850" y="76200"/>
            <a:ext cx="5270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altLang="zh-CN" b="1">
                <a:solidFill>
                  <a:srgbClr val="FFFFFF"/>
                </a:solidFill>
                <a:latin typeface="Arial" charset="0"/>
                <a:cs typeface="Arial" charset="0"/>
              </a:rPr>
              <a:t>27</a:t>
            </a:r>
            <a:endParaRPr lang="en-US" altLang="zh-CN">
              <a:solidFill>
                <a:srgbClr val="FFFFFF"/>
              </a:solidFill>
              <a:latin typeface="Arial" charset="0"/>
              <a:cs typeface="Arial" charset="0"/>
            </a:endParaRPr>
          </a:p>
        </p:txBody>
      </p:sp>
      <p:sp>
        <p:nvSpPr>
          <p:cNvPr id="5" name="Title 1"/>
          <p:cNvSpPr txBox="1">
            <a:spLocks/>
          </p:cNvSpPr>
          <p:nvPr/>
        </p:nvSpPr>
        <p:spPr bwMode="auto">
          <a:xfrm>
            <a:off x="1497013" y="2465388"/>
            <a:ext cx="7467600" cy="4419600"/>
          </a:xfrm>
          <a:prstGeom prst="rect">
            <a:avLst/>
          </a:prstGeom>
          <a:noFill/>
          <a:ln w="9525">
            <a:noFill/>
            <a:miter lim="800000"/>
            <a:headEnd/>
            <a:tailEnd/>
          </a:ln>
        </p:spPr>
        <p:txBody>
          <a:bodyPr anchor="ctr"/>
          <a:lstStyle>
            <a:lvl1pPr marL="450850" indent="-450850">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nSpc>
                <a:spcPct val="90000"/>
              </a:lnSpc>
            </a:pPr>
            <a:r>
              <a:rPr lang="en-US" altLang="zh-CN" b="1">
                <a:solidFill>
                  <a:srgbClr val="FFFFFF"/>
                </a:solidFill>
                <a:effectLst>
                  <a:outerShdw blurRad="38100" dist="38100" dir="2700000" algn="tl">
                    <a:srgbClr val="000000"/>
                  </a:outerShdw>
                </a:effectLst>
                <a:latin typeface="SimHei" charset="0"/>
                <a:cs typeface="SimHei" charset="0"/>
              </a:rPr>
              <a:t>1)	</a:t>
            </a:r>
            <a:r>
              <a:rPr lang="zh-CN" altLang="en-US" b="1">
                <a:solidFill>
                  <a:srgbClr val="FFFFFF"/>
                </a:solidFill>
                <a:effectLst>
                  <a:outerShdw blurRad="38100" dist="38100" dir="2700000" algn="tl">
                    <a:srgbClr val="000000"/>
                  </a:outerShdw>
                </a:effectLst>
                <a:latin typeface="SimHei" charset="0"/>
                <a:cs typeface="SimHei" charset="0"/>
              </a:rPr>
              <a:t>祷告求上帝赐智慧，阅读教会会友最常用的圣经译本，列出大多数会友可能发问的问题（不然，</a:t>
            </a:r>
            <a:r>
              <a:rPr lang="en-US" altLang="zh-CN" b="1">
                <a:solidFill>
                  <a:srgbClr val="FFFFFF"/>
                </a:solidFill>
                <a:effectLst>
                  <a:outerShdw blurRad="38100" dist="38100" dir="2700000" algn="tl">
                    <a:srgbClr val="000000"/>
                  </a:outerShdw>
                </a:effectLst>
                <a:latin typeface="SimHei" charset="0"/>
                <a:cs typeface="Arial" charset="0"/>
              </a:rPr>
              <a:t>15</a:t>
            </a:r>
            <a:r>
              <a:rPr lang="zh-CN" altLang="en-US" b="1">
                <a:solidFill>
                  <a:srgbClr val="FFFFFF"/>
                </a:solidFill>
                <a:effectLst>
                  <a:outerShdw blurRad="38100" dist="38100" dir="2700000" algn="tl">
                    <a:srgbClr val="000000"/>
                  </a:outerShdw>
                </a:effectLst>
                <a:latin typeface="SimHei" charset="0"/>
                <a:cs typeface="SimHei" charset="0"/>
              </a:rPr>
              <a:t>小时的研究后你将有许多的答案却忘了你的问题），尝试回答这些问题。</a:t>
            </a:r>
            <a:endParaRPr lang="en-US" altLang="ja-JP" b="1">
              <a:solidFill>
                <a:srgbClr val="FFFFFF"/>
              </a:solidFill>
              <a:effectLst>
                <a:outerShdw blurRad="38100" dist="38100" dir="2700000" algn="tl">
                  <a:srgbClr val="000000"/>
                </a:outerShdw>
              </a:effectLst>
              <a:latin typeface="SimHei" charset="0"/>
              <a:cs typeface="Arial" charset="0"/>
            </a:endParaRPr>
          </a:p>
          <a:p>
            <a:pPr>
              <a:lnSpc>
                <a:spcPct val="90000"/>
              </a:lnSpc>
            </a:pPr>
            <a:r>
              <a:rPr lang="zh-CN" altLang="en-US" b="1">
                <a:solidFill>
                  <a:srgbClr val="FFFFFF"/>
                </a:solidFill>
                <a:effectLst>
                  <a:outerShdw blurRad="38100" dist="38100" dir="2700000" algn="tl">
                    <a:srgbClr val="000000"/>
                  </a:outerShdw>
                </a:effectLst>
                <a:latin typeface="SimHei" charset="0"/>
                <a:cs typeface="Arial" charset="0"/>
              </a:rPr>
              <a:t> </a:t>
            </a:r>
          </a:p>
          <a:p>
            <a:pPr>
              <a:lnSpc>
                <a:spcPct val="90000"/>
              </a:lnSpc>
            </a:pPr>
            <a:r>
              <a:rPr lang="en-US" altLang="zh-CN" b="1">
                <a:solidFill>
                  <a:srgbClr val="FFFFFF"/>
                </a:solidFill>
                <a:effectLst>
                  <a:outerShdw blurRad="38100" dist="38100" dir="2700000" algn="tl">
                    <a:srgbClr val="000000"/>
                  </a:outerShdw>
                </a:effectLst>
                <a:latin typeface="SimHei" charset="0"/>
                <a:cs typeface="Arial" charset="0"/>
              </a:rPr>
              <a:t>2)	</a:t>
            </a:r>
            <a:r>
              <a:rPr lang="zh-CN" altLang="en-US" b="1">
                <a:solidFill>
                  <a:srgbClr val="FFFFFF"/>
                </a:solidFill>
                <a:effectLst>
                  <a:outerShdw blurRad="38100" dist="38100" dir="2700000" algn="tl">
                    <a:srgbClr val="000000"/>
                  </a:outerShdw>
                </a:effectLst>
                <a:latin typeface="SimHei" charset="0"/>
                <a:cs typeface="SimHei" charset="0"/>
              </a:rPr>
              <a:t>阅读和比较其他圣经译本，再列出问题。</a:t>
            </a:r>
            <a:endParaRPr lang="en-US" altLang="ja-JP" b="1">
              <a:solidFill>
                <a:srgbClr val="FFFFFF"/>
              </a:solidFill>
              <a:effectLst>
                <a:outerShdw blurRad="38100" dist="38100" dir="2700000" algn="tl">
                  <a:srgbClr val="000000"/>
                </a:outerShdw>
              </a:effectLst>
              <a:latin typeface="SimHei" charset="0"/>
              <a:cs typeface="Arial" charset="0"/>
            </a:endParaRPr>
          </a:p>
          <a:p>
            <a:pPr>
              <a:lnSpc>
                <a:spcPct val="90000"/>
              </a:lnSpc>
            </a:pPr>
            <a:r>
              <a:rPr lang="zh-CN" altLang="en-US" b="1">
                <a:solidFill>
                  <a:srgbClr val="FFFFFF"/>
                </a:solidFill>
                <a:effectLst>
                  <a:outerShdw blurRad="38100" dist="38100" dir="2700000" algn="tl">
                    <a:srgbClr val="000000"/>
                  </a:outerShdw>
                </a:effectLst>
                <a:latin typeface="SimHei" charset="0"/>
                <a:cs typeface="Arial" charset="0"/>
              </a:rPr>
              <a:t> </a:t>
            </a:r>
          </a:p>
          <a:p>
            <a:pPr>
              <a:lnSpc>
                <a:spcPct val="90000"/>
              </a:lnSpc>
            </a:pPr>
            <a:r>
              <a:rPr lang="en-US" altLang="zh-CN" b="1">
                <a:solidFill>
                  <a:srgbClr val="FFFFFF"/>
                </a:solidFill>
                <a:effectLst>
                  <a:outerShdw blurRad="38100" dist="38100" dir="2700000" algn="tl">
                    <a:srgbClr val="000000"/>
                  </a:outerShdw>
                </a:effectLst>
                <a:latin typeface="SimHei" charset="0"/>
                <a:cs typeface="Arial" charset="0"/>
              </a:rPr>
              <a:t>3)	</a:t>
            </a:r>
            <a:r>
              <a:rPr lang="zh-CN" altLang="en-US" b="1">
                <a:solidFill>
                  <a:srgbClr val="FFFFFF"/>
                </a:solidFill>
                <a:effectLst>
                  <a:outerShdw blurRad="38100" dist="38100" dir="2700000" algn="tl">
                    <a:srgbClr val="000000"/>
                  </a:outerShdw>
                </a:effectLst>
                <a:latin typeface="SimHei" charset="0"/>
                <a:cs typeface="SimHei" charset="0"/>
              </a:rPr>
              <a:t>若你能够，阅读圣经原文，简略研究重要的词汇和用语。</a:t>
            </a:r>
          </a:p>
        </p:txBody>
      </p:sp>
    </p:spTree>
  </p:cSld>
  <p:clrMapOvr>
    <a:masterClrMapping/>
  </p:clrMapOvr>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082" name="Rectangle 2"/>
          <p:cNvSpPr>
            <a:spLocks noGrp="1" noChangeArrowheads="1"/>
          </p:cNvSpPr>
          <p:nvPr>
            <p:ph type="title" idx="4294967295"/>
          </p:nvPr>
        </p:nvSpPr>
        <p:spPr/>
        <p:txBody>
          <a:bodyPr/>
          <a:lstStyle/>
          <a:p>
            <a:r>
              <a:rPr lang="en-US">
                <a:latin typeface="Times New Roman" charset="0"/>
                <a:ea typeface="MS PGothic" charset="0"/>
              </a:rPr>
              <a:t>Black</a:t>
            </a:r>
          </a:p>
        </p:txBody>
      </p:sp>
    </p:spTree>
  </p:cSld>
  <p:clrMapOvr>
    <a:masterClrMapping/>
  </p:clrMapOvr>
  <p:transition xmlns:p14="http://schemas.microsoft.com/office/powerpoint/2010/main">
    <p:randomBar dir="vert"/>
  </p:transitio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5" name="Rectangle 1026"/>
          <p:cNvSpPr>
            <a:spLocks noGrp="1" noChangeArrowheads="1"/>
          </p:cNvSpPr>
          <p:nvPr>
            <p:ph type="ctrTitle"/>
          </p:nvPr>
        </p:nvSpPr>
        <p:spPr>
          <a:xfrm>
            <a:off x="0" y="6172200"/>
            <a:ext cx="9144000" cy="685800"/>
          </a:xfrm>
        </p:spPr>
        <p:txBody>
          <a:bodyPr/>
          <a:lstStyle/>
          <a:p>
            <a:pPr eaLnBrk="1" hangingPunct="1"/>
            <a:r>
              <a:rPr lang="zh-CN" altLang="en-US" sz="3200" b="1">
                <a:solidFill>
                  <a:srgbClr val="FFFFFF"/>
                </a:solidFill>
                <a:latin typeface="Arial" charset="0"/>
                <a:ea typeface="SimSun" charset="0"/>
                <a:cs typeface="SimSun" charset="0"/>
              </a:rPr>
              <a:t>圣经学习链接地址</a:t>
            </a:r>
            <a:r>
              <a:rPr lang="zh-CN" altLang="en-US" sz="3200" b="1">
                <a:solidFill>
                  <a:srgbClr val="FFFFFF"/>
                </a:solidFill>
                <a:latin typeface="Arial" charset="0"/>
              </a:rPr>
              <a:t> </a:t>
            </a:r>
            <a:r>
              <a:rPr lang="en-US" altLang="ja-JP" sz="3200" b="1">
                <a:solidFill>
                  <a:srgbClr val="FFFFFF"/>
                </a:solidFill>
                <a:latin typeface="Arial" charset="0"/>
              </a:rPr>
              <a:t>biblestudydownloads.com</a:t>
            </a:r>
            <a:endParaRPr lang="en-US" sz="1100" b="1">
              <a:solidFill>
                <a:srgbClr val="FFFFFF"/>
              </a:solidFill>
              <a:latin typeface="Arial" charset="0"/>
            </a:endParaRPr>
          </a:p>
        </p:txBody>
      </p:sp>
      <p:pic>
        <p:nvPicPr>
          <p:cNvPr id="559106" name="Picture 1" descr="BSD logo large.png"/>
          <p:cNvPicPr>
            <a:picLocks noChangeAspect="1"/>
          </p:cNvPicPr>
          <p:nvPr/>
        </p:nvPicPr>
        <p:blipFill>
          <a:blip r:embed="rId3">
            <a:extLst>
              <a:ext uri="{28A0092B-C50C-407E-A947-70E740481C1C}">
                <a14:useLocalDpi xmlns:a14="http://schemas.microsoft.com/office/drawing/2010/main" val="0"/>
              </a:ext>
            </a:extLst>
          </a:blip>
          <a:srcRect l="2934" t="9731" r="1733" b="3699"/>
          <a:stretch>
            <a:fillRect/>
          </a:stretch>
        </p:blipFill>
        <p:spPr bwMode="auto">
          <a:xfrm>
            <a:off x="668338" y="288925"/>
            <a:ext cx="7864475" cy="601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9107"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eaLnBrk="1" hangingPunct="1"/>
            <a:r>
              <a:rPr lang="zh-CN" altLang="en-US" sz="4000" b="1">
                <a:solidFill>
                  <a:srgbClr val="FFFFFF"/>
                </a:solidFill>
                <a:latin typeface="Arial" charset="0"/>
                <a:ea typeface="SimSun" charset="0"/>
              </a:rPr>
              <a:t>免费获得该讲解</a:t>
            </a:r>
            <a:r>
              <a:rPr lang="en-US" altLang="ja-JP" sz="4000" b="1">
                <a:solidFill>
                  <a:srgbClr val="FFFFFF"/>
                </a:solidFill>
                <a:latin typeface="Arial" charset="0"/>
                <a:ea typeface="Arial" charset="0"/>
                <a:cs typeface="Arial" charset="0"/>
              </a:rPr>
              <a:t>!</a:t>
            </a:r>
            <a:endParaRPr lang="en-US" sz="1400" b="1">
              <a:solidFill>
                <a:srgbClr val="FFFFFF"/>
              </a:solidFill>
              <a:latin typeface="Arial" charset="0"/>
              <a:ea typeface="Arial" charset="0"/>
              <a:cs typeface="Arial" charset="0"/>
            </a:endParaRPr>
          </a:p>
        </p:txBody>
      </p:sp>
      <p:sp>
        <p:nvSpPr>
          <p:cNvPr id="202757" name="Text Box 5"/>
          <p:cNvSpPr txBox="1">
            <a:spLocks noChangeArrowheads="1"/>
          </p:cNvSpPr>
          <p:nvPr/>
        </p:nvSpPr>
        <p:spPr bwMode="auto">
          <a:xfrm>
            <a:off x="596900" y="2133600"/>
            <a:ext cx="7912100" cy="32924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zh-CN" altLang="en-US" sz="10500" b="1">
                <a:solidFill>
                  <a:srgbClr val="FFFFFF"/>
                </a:solidFill>
                <a:latin typeface="Arial" charset="0"/>
                <a:ea typeface="SimSun" charset="0"/>
                <a:cs typeface="SimSun" charset="0"/>
              </a:rPr>
              <a:t>圣经学习</a:t>
            </a:r>
            <a:br>
              <a:rPr lang="zh-CN" altLang="en-US" sz="10500" b="1">
                <a:solidFill>
                  <a:srgbClr val="FFFFFF"/>
                </a:solidFill>
                <a:latin typeface="Arial" charset="0"/>
                <a:ea typeface="SimSun" charset="0"/>
                <a:cs typeface="SimSun" charset="0"/>
              </a:rPr>
            </a:br>
            <a:r>
              <a:rPr lang="zh-CN" altLang="en-US" sz="10500" b="1">
                <a:solidFill>
                  <a:srgbClr val="FFFFFF"/>
                </a:solidFill>
                <a:latin typeface="Arial" charset="0"/>
                <a:ea typeface="SimSun" charset="0"/>
                <a:cs typeface="SimSun" charset="0"/>
              </a:rPr>
              <a:t>下载</a:t>
            </a:r>
          </a:p>
        </p:txBody>
      </p:sp>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WordArt 4"/>
          <p:cNvSpPr>
            <a:spLocks noChangeArrowheads="1" noChangeShapeType="1" noTextEdit="1"/>
          </p:cNvSpPr>
          <p:nvPr/>
        </p:nvSpPr>
        <p:spPr bwMode="auto">
          <a:xfrm>
            <a:off x="3276600" y="1196975"/>
            <a:ext cx="5867400" cy="2514600"/>
          </a:xfrm>
          <a:prstGeom prst="rect">
            <a:avLst/>
          </a:prstGeom>
        </p:spPr>
        <p:txBody>
          <a:bodyPr wrap="none" fromWordArt="1">
            <a:prstTxWarp prst="textDoubleWave1">
              <a:avLst>
                <a:gd name="adj1" fmla="val 6500"/>
                <a:gd name="adj2" fmla="val 0"/>
              </a:avLst>
            </a:prstTxWarp>
          </a:bodyPr>
          <a:lstStyle/>
          <a:p>
            <a:pPr algn="ctr"/>
            <a:r>
              <a:rPr lang="zh-TW" alt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rPr>
              <a:t>的价值</a:t>
            </a:r>
            <a:endParaRPr lang="en-US" sz="3600" b="1" kern="10">
              <a:ln w="31550">
                <a:solidFill>
                  <a:srgbClr val="000000"/>
                </a:solidFill>
                <a:round/>
                <a:headEnd/>
                <a:tailEnd/>
              </a:ln>
              <a:solidFill>
                <a:srgbClr val="EDEDEF"/>
              </a:solidFill>
              <a:effectLst>
                <a:outerShdw blurRad="63500" dist="40000" dir="5400000" algn="tl" rotWithShape="0">
                  <a:srgbClr val="000000">
                    <a:alpha val="32999"/>
                  </a:srgbClr>
                </a:outerShdw>
              </a:effectLst>
              <a:latin typeface="ＭＳ Ｐゴシック"/>
              <a:ea typeface="ＭＳ Ｐゴシック"/>
              <a:cs typeface="ＭＳ Ｐゴシック"/>
            </a:endParaRPr>
          </a:p>
        </p:txBody>
      </p:sp>
      <p:sp>
        <p:nvSpPr>
          <p:cNvPr id="3" name="Rectangle 2"/>
          <p:cNvSpPr/>
          <p:nvPr/>
        </p:nvSpPr>
        <p:spPr>
          <a:xfrm>
            <a:off x="2771800" y="1517585"/>
            <a:ext cx="5184576" cy="6447919"/>
          </a:xfrm>
          <a:prstGeom prst="rect">
            <a:avLst/>
          </a:prstGeom>
          <a:noFill/>
        </p:spPr>
        <p:txBody>
          <a:bodyPr>
            <a:spAutoFit/>
          </a:bodyPr>
          <a:lstStyle/>
          <a:p>
            <a:pPr algn="ctr">
              <a:defRPr/>
            </a:pPr>
            <a:r>
              <a:rPr lang="en-US" sz="41300" b="1" dirty="0">
                <a:ln w="12700">
                  <a:solidFill>
                    <a:srgbClr val="FFCC66">
                      <a:satMod val="155000"/>
                    </a:srgbClr>
                  </a:solidFill>
                  <a:prstDash val="solid"/>
                </a:ln>
                <a:solidFill>
                  <a:srgbClr val="008000"/>
                </a:solidFill>
                <a:effectLst>
                  <a:outerShdw blurRad="41275" dist="20320" dir="1800000" algn="tl" rotWithShape="0">
                    <a:srgbClr val="000000">
                      <a:alpha val="40000"/>
                    </a:srgbClr>
                  </a:outerShdw>
                </a:effectLst>
                <a:latin typeface="Arial" charset="0"/>
                <a:ea typeface="ＭＳ Ｐゴシック" charset="0"/>
                <a:cs typeface="ＭＳ Ｐゴシック" charset="0"/>
              </a:rPr>
              <a:t>1</a:t>
            </a:r>
          </a:p>
        </p:txBody>
      </p:sp>
      <p:sp>
        <p:nvSpPr>
          <p:cNvPr id="311299" name="Rectangle 3"/>
          <p:cNvSpPr>
            <a:spLocks noGrp="1" noChangeArrowheads="1"/>
          </p:cNvSpPr>
          <p:nvPr>
            <p:ph type="title" idx="4294967295"/>
          </p:nvPr>
        </p:nvSpPr>
        <p:spPr>
          <a:xfrm>
            <a:off x="685800" y="-26988"/>
            <a:ext cx="7772400" cy="1143001"/>
          </a:xfrm>
        </p:spPr>
        <p:txBody>
          <a:bodyPr/>
          <a:lstStyle/>
          <a:p>
            <a:r>
              <a:rPr lang="zh-CN" altLang="en-US" sz="4800" b="1">
                <a:latin typeface="SimHei" charset="0"/>
                <a:ea typeface="MS PGothic" charset="0"/>
                <a:cs typeface="SimHei" charset="0"/>
              </a:rPr>
              <a:t>马太福音第</a:t>
            </a:r>
            <a:r>
              <a:rPr lang="en-US" altLang="zh-CN" sz="4800" b="1">
                <a:latin typeface="SimHei" charset="0"/>
                <a:ea typeface="MS PGothic" charset="0"/>
                <a:cs typeface="Arial" charset="0"/>
              </a:rPr>
              <a:t>18</a:t>
            </a:r>
            <a:r>
              <a:rPr lang="zh-CN" altLang="en-US" sz="4800" b="1">
                <a:latin typeface="SimHei" charset="0"/>
                <a:ea typeface="MS PGothic" charset="0"/>
                <a:cs typeface="SimHei" charset="0"/>
              </a:rPr>
              <a:t>节</a:t>
            </a:r>
          </a:p>
        </p:txBody>
      </p:sp>
      <p:sp>
        <p:nvSpPr>
          <p:cNvPr id="311300" name="WordArt 5"/>
          <p:cNvSpPr>
            <a:spLocks noChangeArrowheads="1" noChangeShapeType="1" noTextEdit="1"/>
          </p:cNvSpPr>
          <p:nvPr/>
        </p:nvSpPr>
        <p:spPr bwMode="auto">
          <a:xfrm>
            <a:off x="179388" y="1773238"/>
            <a:ext cx="2700337" cy="863600"/>
          </a:xfrm>
          <a:prstGeom prst="rect">
            <a:avLst/>
          </a:prstGeom>
        </p:spPr>
        <p:txBody>
          <a:bodyPr wrap="none" fromWordArt="1">
            <a:prstTxWarp prst="textCascadeUp">
              <a:avLst>
                <a:gd name="adj" fmla="val 44444"/>
              </a:avLst>
            </a:prstTxWarp>
            <a:scene3d>
              <a:camera prst="legacyPerspectiveFront">
                <a:rot lat="20519969"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ＭＳ Ｐゴシック"/>
                <a:ea typeface="ＭＳ Ｐゴシック"/>
                <a:cs typeface="ＭＳ Ｐゴシック"/>
              </a:rPr>
              <a:t>一</a:t>
            </a:r>
          </a:p>
        </p:txBody>
      </p:sp>
      <p:sp>
        <p:nvSpPr>
          <p:cNvPr id="2" name="TextBox 1"/>
          <p:cNvSpPr txBox="1">
            <a:spLocks noChangeArrowheads="1"/>
          </p:cNvSpPr>
          <p:nvPr/>
        </p:nvSpPr>
        <p:spPr bwMode="auto">
          <a:xfrm>
            <a:off x="10795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小孩</a:t>
            </a:r>
            <a:r>
              <a:rPr lang="en-US" altLang="zh-CN" sz="4000" b="1">
                <a:solidFill>
                  <a:srgbClr val="FFFFFF"/>
                </a:solidFill>
                <a:latin typeface="SimHei" charset="0"/>
                <a:cs typeface="SimHei" charset="0"/>
              </a:rPr>
              <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 (1-9)</a:t>
            </a:r>
            <a:endParaRPr lang="en-US" altLang="zh-CN" sz="4000" b="1">
              <a:solidFill>
                <a:srgbClr val="FFFFFF"/>
              </a:solidFill>
              <a:latin typeface="Arial" charset="0"/>
              <a:cs typeface="SimHei" charset="0"/>
            </a:endParaRPr>
          </a:p>
        </p:txBody>
      </p:sp>
      <p:sp>
        <p:nvSpPr>
          <p:cNvPr id="6" name="TextBox 5"/>
          <p:cNvSpPr txBox="1">
            <a:spLocks noChangeArrowheads="1"/>
          </p:cNvSpPr>
          <p:nvPr/>
        </p:nvSpPr>
        <p:spPr bwMode="auto">
          <a:xfrm>
            <a:off x="233997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羊</a:t>
            </a:r>
            <a:r>
              <a:rPr lang="en-US" altLang="zh-CN" sz="4000" b="1">
                <a:solidFill>
                  <a:srgbClr val="FFFFFF"/>
                </a:solidFill>
                <a:latin typeface="SimHei" charset="0"/>
                <a:cs typeface="SimHei" charset="0"/>
              </a:rPr>
              <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(10-14)</a:t>
            </a:r>
            <a:endParaRPr lang="en-US" altLang="zh-CN" sz="4000" b="1">
              <a:solidFill>
                <a:srgbClr val="FFFFFF"/>
              </a:solidFill>
              <a:latin typeface="Arial" charset="0"/>
              <a:cs typeface="SimHei" charset="0"/>
            </a:endParaRPr>
          </a:p>
        </p:txBody>
      </p:sp>
      <p:sp>
        <p:nvSpPr>
          <p:cNvPr id="7" name="TextBox 6"/>
          <p:cNvSpPr txBox="1">
            <a:spLocks noChangeArrowheads="1"/>
          </p:cNvSpPr>
          <p:nvPr/>
        </p:nvSpPr>
        <p:spPr bwMode="auto">
          <a:xfrm>
            <a:off x="4572000"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罪人</a:t>
            </a:r>
            <a:r>
              <a:rPr lang="en-US" altLang="zh-CN" sz="4000" b="1">
                <a:solidFill>
                  <a:srgbClr val="FFFFFF"/>
                </a:solidFill>
                <a:latin typeface="SimHei" charset="0"/>
                <a:cs typeface="SimHei" charset="0"/>
              </a:rPr>
              <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(15-20)</a:t>
            </a:r>
            <a:endParaRPr lang="en-US" altLang="zh-CN" sz="4000" b="1">
              <a:solidFill>
                <a:srgbClr val="FFFFFF"/>
              </a:solidFill>
              <a:latin typeface="Arial" charset="0"/>
              <a:cs typeface="SimHei" charset="0"/>
            </a:endParaRPr>
          </a:p>
        </p:txBody>
      </p:sp>
      <p:sp>
        <p:nvSpPr>
          <p:cNvPr id="8" name="TextBox 7"/>
          <p:cNvSpPr txBox="1">
            <a:spLocks noChangeArrowheads="1"/>
          </p:cNvSpPr>
          <p:nvPr/>
        </p:nvSpPr>
        <p:spPr bwMode="auto">
          <a:xfrm>
            <a:off x="6804025" y="4292600"/>
            <a:ext cx="2160588" cy="1938338"/>
          </a:xfrm>
          <a:prstGeom prst="rect">
            <a:avLst/>
          </a:prstGeom>
          <a:noFill/>
          <a:ln>
            <a:noFill/>
          </a:ln>
          <a:effectLst>
            <a:outerShdw blurRad="63500" dist="38100" dir="2700000" rotWithShape="0">
              <a:srgbClr val="000000">
                <a:alpha val="42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000" b="1">
                <a:solidFill>
                  <a:srgbClr val="FFFFFF"/>
                </a:solidFill>
                <a:latin typeface="SimHei" charset="0"/>
                <a:cs typeface="SimHei" charset="0"/>
              </a:rPr>
              <a:t>一个</a:t>
            </a:r>
            <a:r>
              <a:rPr lang="en-US" altLang="ja-JP" sz="4000" b="1">
                <a:solidFill>
                  <a:srgbClr val="FFFFFF"/>
                </a:solidFill>
                <a:latin typeface="SimHei" charset="0"/>
                <a:cs typeface="SimHei" charset="0"/>
              </a:rPr>
              <a:t> </a:t>
            </a:r>
            <a:br>
              <a:rPr lang="en-US" altLang="ja-JP" sz="4000" b="1">
                <a:solidFill>
                  <a:srgbClr val="FFFFFF"/>
                </a:solidFill>
                <a:latin typeface="SimHei" charset="0"/>
                <a:cs typeface="SimHei" charset="0"/>
              </a:rPr>
            </a:br>
            <a:r>
              <a:rPr lang="zh-CN" altLang="en-US" sz="4000" b="1">
                <a:solidFill>
                  <a:srgbClr val="FFFFFF"/>
                </a:solidFill>
                <a:latin typeface="SimHei" charset="0"/>
                <a:cs typeface="SimHei" charset="0"/>
              </a:rPr>
              <a:t>欠债者</a:t>
            </a:r>
            <a:r>
              <a:rPr lang="en-US" altLang="zh-CN" sz="4000" b="1">
                <a:solidFill>
                  <a:srgbClr val="FFFFFF"/>
                </a:solidFill>
                <a:latin typeface="SimHei" charset="0"/>
                <a:cs typeface="SimHei" charset="0"/>
              </a:rPr>
              <a:t/>
            </a:r>
            <a:br>
              <a:rPr lang="en-US" altLang="zh-CN" sz="4000" b="1">
                <a:solidFill>
                  <a:srgbClr val="FFFFFF"/>
                </a:solidFill>
                <a:latin typeface="SimHei" charset="0"/>
                <a:cs typeface="SimHei" charset="0"/>
              </a:rPr>
            </a:br>
            <a:r>
              <a:rPr lang="en-US" altLang="ja-JP" sz="4000" b="1">
                <a:solidFill>
                  <a:srgbClr val="FFFFFF"/>
                </a:solidFill>
                <a:latin typeface="Arial" charset="0"/>
                <a:cs typeface="SimHei" charset="0"/>
              </a:rPr>
              <a:t>(21-35)</a:t>
            </a:r>
            <a:endParaRPr lang="en-US" altLang="zh-CN" sz="4000" b="1">
              <a:solidFill>
                <a:srgbClr val="FFFFFF"/>
              </a:solidFill>
              <a:latin typeface="Arial" charset="0"/>
              <a:cs typeface="SimHei"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strVal val="#ppt_w*0.70"/>
                                          </p:val>
                                        </p:tav>
                                        <p:tav tm="100000">
                                          <p:val>
                                            <p:strVal val="#ppt_w"/>
                                          </p:val>
                                        </p:tav>
                                      </p:tavLst>
                                    </p:anim>
                                    <p:anim calcmode="lin" valueType="num">
                                      <p:cBhvr>
                                        <p:cTn id="15" dur="1000" fill="hold"/>
                                        <p:tgtEl>
                                          <p:spTgt spid="6"/>
                                        </p:tgtEl>
                                        <p:attrNameLst>
                                          <p:attrName>ppt_h</p:attrName>
                                        </p:attrNameLst>
                                      </p:cBhvr>
                                      <p:tavLst>
                                        <p:tav tm="0">
                                          <p:val>
                                            <p:strVal val="#ppt_h"/>
                                          </p:val>
                                        </p:tav>
                                        <p:tav tm="100000">
                                          <p:val>
                                            <p:strVal val="#ppt_h"/>
                                          </p:val>
                                        </p:tav>
                                      </p:tavLst>
                                    </p:anim>
                                    <p:animEffect transition="in" filter="fade">
                                      <p:cBhvr>
                                        <p:cTn id="16" dur="1000"/>
                                        <p:tgtEl>
                                          <p:spTgt spid="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strVal val="#ppt_w*0.70"/>
                                          </p:val>
                                        </p:tav>
                                        <p:tav tm="100000">
                                          <p:val>
                                            <p:strVal val="#ppt_w"/>
                                          </p:val>
                                        </p:tav>
                                      </p:tavLst>
                                    </p:anim>
                                    <p:anim calcmode="lin" valueType="num">
                                      <p:cBhvr>
                                        <p:cTn id="22" dur="1000" fill="hold"/>
                                        <p:tgtEl>
                                          <p:spTgt spid="7"/>
                                        </p:tgtEl>
                                        <p:attrNameLst>
                                          <p:attrName>ppt_h</p:attrName>
                                        </p:attrNameLst>
                                      </p:cBhvr>
                                      <p:tavLst>
                                        <p:tav tm="0">
                                          <p:val>
                                            <p:strVal val="#ppt_h"/>
                                          </p:val>
                                        </p:tav>
                                        <p:tav tm="100000">
                                          <p:val>
                                            <p:strVal val="#ppt_h"/>
                                          </p:val>
                                        </p:tav>
                                      </p:tavLst>
                                    </p:anim>
                                    <p:animEffect transition="in" filter="fade">
                                      <p:cBhvr>
                                        <p:cTn id="23" dur="1000"/>
                                        <p:tgtEl>
                                          <p:spTgt spid="7"/>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p:cTn id="28" dur="1000" fill="hold"/>
                                        <p:tgtEl>
                                          <p:spTgt spid="8"/>
                                        </p:tgtEl>
                                        <p:attrNameLst>
                                          <p:attrName>ppt_w</p:attrName>
                                        </p:attrNameLst>
                                      </p:cBhvr>
                                      <p:tavLst>
                                        <p:tav tm="0">
                                          <p:val>
                                            <p:strVal val="#ppt_w*0.70"/>
                                          </p:val>
                                        </p:tav>
                                        <p:tav tm="100000">
                                          <p:val>
                                            <p:strVal val="#ppt_w"/>
                                          </p:val>
                                        </p:tav>
                                      </p:tavLst>
                                    </p:anim>
                                    <p:anim calcmode="lin" valueType="num">
                                      <p:cBhvr>
                                        <p:cTn id="29" dur="1000" fill="hold"/>
                                        <p:tgtEl>
                                          <p:spTgt spid="8"/>
                                        </p:tgtEl>
                                        <p:attrNameLst>
                                          <p:attrName>ppt_h</p:attrName>
                                        </p:attrNameLst>
                                      </p:cBhvr>
                                      <p:tavLst>
                                        <p:tav tm="0">
                                          <p:val>
                                            <p:strVal val="#ppt_h"/>
                                          </p:val>
                                        </p:tav>
                                        <p:tav tm="100000">
                                          <p:val>
                                            <p:strVal val="#ppt_h"/>
                                          </p:val>
                                        </p:tav>
                                      </p:tavLst>
                                    </p:anim>
                                    <p:animEffect transition="in" filter="fade">
                                      <p:cBhvr>
                                        <p:cTn id="30" dur="1000"/>
                                        <p:tgtEl>
                                          <p:spTgt spid="8"/>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9" presetClass="entr" presetSubtype="0" decel="10000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 calcmode="lin" valueType="num">
                                      <p:cBhvr>
                                        <p:cTn id="37" dur="500" fill="hold"/>
                                        <p:tgtEl>
                                          <p:spTgt spid="3"/>
                                        </p:tgtEl>
                                        <p:attrNameLst>
                                          <p:attrName>style.rotation</p:attrName>
                                        </p:attrNameLst>
                                      </p:cBhvr>
                                      <p:tavLst>
                                        <p:tav tm="0">
                                          <p:val>
                                            <p:fltVal val="360"/>
                                          </p:val>
                                        </p:tav>
                                        <p:tav tm="100000">
                                          <p:val>
                                            <p:fltVal val="0"/>
                                          </p:val>
                                        </p:tav>
                                      </p:tavLst>
                                    </p:anim>
                                    <p:animEffect transition="in" filter="fade">
                                      <p:cBhvr>
                                        <p:cTn id="3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948488" cy="1524000"/>
          </a:xfrm>
          <a:solidFill>
            <a:srgbClr val="000000"/>
          </a:solidFill>
        </p:spPr>
        <p:txBody>
          <a:bodyPr/>
          <a:lstStyle/>
          <a:p>
            <a:pPr algn="l" eaLnBrk="1" hangingPunct="1"/>
            <a:r>
              <a:rPr lang="zh-CN" altLang="en-US" sz="2400" u="sng">
                <a:latin typeface="黑体" charset="0"/>
                <a:ea typeface="黑体" charset="0"/>
                <a:cs typeface="黑体" charset="0"/>
              </a:rPr>
              <a:t>释经思想</a:t>
            </a:r>
            <a:r>
              <a:rPr lang="en-US" altLang="zh-CN" sz="2400">
                <a:latin typeface="黑体" charset="0"/>
                <a:ea typeface="黑体" charset="0"/>
                <a:cs typeface="黑体" charset="0"/>
              </a:rPr>
              <a:t>: </a:t>
            </a:r>
            <a:r>
              <a:rPr lang="zh-CN" altLang="en-US" sz="2400">
                <a:latin typeface="黑体" charset="0"/>
                <a:ea typeface="黑体" charset="0"/>
                <a:cs typeface="黑体" charset="0"/>
              </a:rPr>
              <a:t>教会应该帮助犯了罪的基督徒很好的恢复</a:t>
            </a:r>
            <a:r>
              <a:rPr lang="zh-CN" altLang="en-US" sz="2400">
                <a:solidFill>
                  <a:srgbClr val="FFFF00"/>
                </a:solidFill>
                <a:latin typeface="黑体" charset="0"/>
                <a:ea typeface="黑体" charset="0"/>
                <a:cs typeface="黑体" charset="0"/>
              </a:rPr>
              <a:t>原因</a:t>
            </a:r>
            <a:r>
              <a:rPr lang="zh-CN" altLang="en-US" sz="2400">
                <a:latin typeface="黑体" charset="0"/>
                <a:ea typeface="黑体" charset="0"/>
                <a:cs typeface="黑体" charset="0"/>
              </a:rPr>
              <a:t>是因为这是伸展神的权威。</a:t>
            </a:r>
            <a:endParaRPr kumimoji="0" lang="en-US" sz="2400">
              <a:solidFill>
                <a:srgbClr val="FFFF00"/>
              </a:solidFill>
              <a:latin typeface="Helvetica" charset="0"/>
              <a:ea typeface="ＭＳ Ｐゴシック" charset="0"/>
              <a:cs typeface="ＭＳ Ｐゴシック" charset="0"/>
            </a:endParaRPr>
          </a:p>
        </p:txBody>
      </p:sp>
      <p:pic>
        <p:nvPicPr>
          <p:cNvPr id="313346" name="Picture 2" descr="handshak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904038" y="0"/>
            <a:ext cx="2239962"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447800"/>
            <a:ext cx="9067800" cy="4419600"/>
          </a:xfrm>
          <a:prstGeom prst="rect">
            <a:avLst/>
          </a:prstGeom>
          <a:noFill/>
          <a:ln>
            <a:noFill/>
          </a:ln>
          <a:effectLst/>
          <a:extLst/>
        </p:spPr>
        <p:txBody>
          <a:bodyPr anchor="ctr"/>
          <a:lstStyle>
            <a:lvl1pPr marL="342900" indent="-342900">
              <a:defRPr sz="2400">
                <a:solidFill>
                  <a:schemeClr val="tx1"/>
                </a:solidFill>
                <a:latin typeface="Times New Roman" charset="0"/>
                <a:ea typeface="MS PGothic" charset="0"/>
                <a:cs typeface="MS PGothic" charset="0"/>
              </a:defRPr>
            </a:lvl1pPr>
            <a:lvl2pPr marL="1255713" indent="-798513">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lvl="1">
              <a:buFontTx/>
              <a:buAutoNum type="romanUcPeriod"/>
            </a:pPr>
            <a:r>
              <a:rPr lang="en-US" altLang="zh-CN" sz="3600" b="1">
                <a:solidFill>
                  <a:srgbClr val="BBE0E3"/>
                </a:solidFill>
                <a:effectLst>
                  <a:outerShdw blurRad="38100" dist="38100" dir="2700000" algn="tl">
                    <a:srgbClr val="000000"/>
                  </a:outerShdw>
                </a:effectLst>
                <a:latin typeface="黑体" charset="0"/>
                <a:ea typeface="黑体" charset="0"/>
                <a:cs typeface="黑体" charset="0"/>
              </a:rPr>
              <a:t>(15-17) </a:t>
            </a:r>
            <a:r>
              <a:rPr lang="zh-CN" altLang="en-US" sz="3600" b="1">
                <a:solidFill>
                  <a:srgbClr val="BBE0E3"/>
                </a:solidFill>
                <a:effectLst>
                  <a:outerShdw blurRad="38100" dist="38100" dir="2700000" algn="tl">
                    <a:srgbClr val="000000"/>
                  </a:outerShdw>
                </a:effectLst>
                <a:latin typeface="黑体" charset="0"/>
                <a:ea typeface="黑体" charset="0"/>
                <a:cs typeface="黑体" charset="0"/>
              </a:rPr>
              <a:t>教会应该以最隐私的</a:t>
            </a:r>
            <a:r>
              <a:rPr lang="zh-CN" altLang="en-US" sz="3600" b="1">
                <a:solidFill>
                  <a:srgbClr val="FFFF00"/>
                </a:solidFill>
                <a:effectLst>
                  <a:outerShdw blurRad="38100" dist="38100" dir="2700000" algn="tl">
                    <a:srgbClr val="000000"/>
                  </a:outerShdw>
                </a:effectLst>
                <a:latin typeface="黑体" charset="0"/>
                <a:ea typeface="黑体" charset="0"/>
                <a:cs typeface="黑体" charset="0"/>
              </a:rPr>
              <a:t>方式</a:t>
            </a:r>
            <a:r>
              <a:rPr lang="zh-CN" altLang="en-US" sz="3600" b="1">
                <a:solidFill>
                  <a:srgbClr val="BBE0E3"/>
                </a:solidFill>
                <a:effectLst>
                  <a:outerShdw blurRad="38100" dist="38100" dir="2700000" algn="tl">
                    <a:srgbClr val="000000"/>
                  </a:outerShdw>
                </a:effectLst>
                <a:latin typeface="黑体" charset="0"/>
                <a:ea typeface="黑体" charset="0"/>
                <a:cs typeface="黑体" charset="0"/>
              </a:rPr>
              <a:t>来正确地帮助犯罪的基督徒恢复。</a:t>
            </a:r>
            <a:r>
              <a:rPr lang="en-US" altLang="ja-JP" sz="3600" b="1">
                <a:solidFill>
                  <a:srgbClr val="BBE0E3"/>
                </a:solidFill>
                <a:effectLst>
                  <a:outerShdw blurRad="38100" dist="38100" dir="2700000" algn="tl">
                    <a:srgbClr val="000000"/>
                  </a:outerShdw>
                </a:effectLst>
                <a:latin typeface="黑体" charset="0"/>
                <a:ea typeface="黑体" charset="0"/>
                <a:cs typeface="黑体" charset="0"/>
              </a:rPr>
              <a:t> </a:t>
            </a:r>
          </a:p>
          <a:p>
            <a:pPr lvl="1">
              <a:buFontTx/>
              <a:buAutoNum type="romanUcPeriod"/>
            </a:pPr>
            <a:endParaRPr lang="zh-CN" altLang="en-US" sz="3600" b="1">
              <a:solidFill>
                <a:srgbClr val="BBE0E3"/>
              </a:solidFill>
              <a:effectLst>
                <a:outerShdw blurRad="38100" dist="38100" dir="2700000" algn="tl">
                  <a:srgbClr val="000000"/>
                </a:outerShdw>
              </a:effectLst>
              <a:latin typeface="黑体" charset="0"/>
              <a:ea typeface="黑体" charset="0"/>
              <a:cs typeface="黑体" charset="0"/>
            </a:endParaRPr>
          </a:p>
          <a:p>
            <a:pPr lvl="1">
              <a:buFontTx/>
              <a:buAutoNum type="romanUcPeriod"/>
            </a:pPr>
            <a:r>
              <a:rPr lang="en-US" altLang="zh-CN" sz="3600" b="1">
                <a:solidFill>
                  <a:srgbClr val="BBE0E3"/>
                </a:solidFill>
                <a:effectLst>
                  <a:outerShdw blurRad="38100" dist="38100" dir="2700000" algn="tl">
                    <a:srgbClr val="000000"/>
                  </a:outerShdw>
                </a:effectLst>
                <a:latin typeface="黑体" charset="0"/>
                <a:ea typeface="黑体" charset="0"/>
                <a:cs typeface="黑体" charset="0"/>
              </a:rPr>
              <a:t>(18-20) </a:t>
            </a:r>
            <a:r>
              <a:rPr lang="zh-CN" altLang="en-US" sz="3600" b="1">
                <a:solidFill>
                  <a:srgbClr val="BBE0E3"/>
                </a:solidFill>
                <a:effectLst>
                  <a:outerShdw blurRad="38100" dist="38100" dir="2700000" algn="tl">
                    <a:srgbClr val="000000"/>
                  </a:outerShdw>
                </a:effectLst>
                <a:latin typeface="黑体" charset="0"/>
                <a:ea typeface="黑体" charset="0"/>
                <a:cs typeface="黑体" charset="0"/>
              </a:rPr>
              <a:t>教会可以恢复或革除犯错的信徒</a:t>
            </a:r>
            <a:r>
              <a:rPr lang="zh-CN" altLang="en-US" sz="3600" b="1">
                <a:solidFill>
                  <a:srgbClr val="FFFF00"/>
                </a:solidFill>
                <a:effectLst>
                  <a:outerShdw blurRad="38100" dist="38100" dir="2700000" algn="tl">
                    <a:srgbClr val="000000"/>
                  </a:outerShdw>
                </a:effectLst>
                <a:latin typeface="黑体" charset="0"/>
                <a:ea typeface="黑体" charset="0"/>
                <a:cs typeface="黑体" charset="0"/>
              </a:rPr>
              <a:t>原因</a:t>
            </a:r>
            <a:r>
              <a:rPr lang="zh-CN" altLang="en-US" sz="3600" b="1">
                <a:solidFill>
                  <a:srgbClr val="BBE0E3"/>
                </a:solidFill>
                <a:effectLst>
                  <a:outerShdw blurRad="38100" dist="38100" dir="2700000" algn="tl">
                    <a:srgbClr val="000000"/>
                  </a:outerShdw>
                </a:effectLst>
                <a:latin typeface="黑体" charset="0"/>
                <a:ea typeface="黑体" charset="0"/>
                <a:cs typeface="黑体" charset="0"/>
              </a:rPr>
              <a:t>是因为它作为神自己权威的延伸。</a:t>
            </a:r>
          </a:p>
        </p:txBody>
      </p:sp>
      <p:sp>
        <p:nvSpPr>
          <p:cNvPr id="313348" name="Text Box 15"/>
          <p:cNvSpPr txBox="1">
            <a:spLocks noChangeArrowheads="1"/>
          </p:cNvSpPr>
          <p:nvPr/>
        </p:nvSpPr>
        <p:spPr bwMode="auto">
          <a:xfrm>
            <a:off x="8299450" y="76200"/>
            <a:ext cx="698500"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r>
              <a:rPr lang="en-US" b="1">
                <a:solidFill>
                  <a:srgbClr val="FFFFFF"/>
                </a:solidFill>
                <a:latin typeface="Arial" charset="0"/>
                <a:ea typeface="ＭＳ Ｐゴシック" charset="0"/>
              </a:rPr>
              <a:t>34c</a:t>
            </a:r>
            <a:endParaRPr lang="en-US">
              <a:solidFill>
                <a:srgbClr val="FFFFFF"/>
              </a:solidFill>
              <a:latin typeface="Arial" charset="0"/>
              <a:ea typeface="ＭＳ Ｐゴシック" charset="0"/>
            </a:endParaRPr>
          </a:p>
        </p:txBody>
      </p:sp>
      <p:sp>
        <p:nvSpPr>
          <p:cNvPr id="6" name="TextBox 4"/>
          <p:cNvSpPr txBox="1">
            <a:spLocks noChangeArrowheads="1"/>
          </p:cNvSpPr>
          <p:nvPr/>
        </p:nvSpPr>
        <p:spPr bwMode="auto">
          <a:xfrm>
            <a:off x="0" y="5830888"/>
            <a:ext cx="9144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MS PGothic"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algn="ctr"/>
            <a:r>
              <a:rPr lang="zh-CN" altLang="en-US" sz="4400" b="1">
                <a:solidFill>
                  <a:srgbClr val="BBE0E3"/>
                </a:solidFill>
                <a:effectLst>
                  <a:outerShdw blurRad="38100" dist="38100" dir="2700000" algn="tl">
                    <a:srgbClr val="000000"/>
                  </a:outerShdw>
                </a:effectLst>
                <a:latin typeface="黑体" charset="0"/>
                <a:ea typeface="黑体" charset="0"/>
                <a:cs typeface="黑体" charset="0"/>
              </a:rPr>
              <a:t>太</a:t>
            </a:r>
            <a:r>
              <a:rPr lang="en-US" altLang="ja-JP" sz="4400" b="1">
                <a:solidFill>
                  <a:srgbClr val="BBE0E3"/>
                </a:solidFill>
                <a:effectLst>
                  <a:outerShdw blurRad="38100" dist="38100" dir="2700000" algn="tl">
                    <a:srgbClr val="000000"/>
                  </a:outerShdw>
                </a:effectLst>
                <a:latin typeface="黑体" charset="0"/>
                <a:ea typeface="黑体" charset="0"/>
                <a:cs typeface="黑体" charset="0"/>
              </a:rPr>
              <a:t>18:15-20</a:t>
            </a:r>
            <a:endParaRPr lang="en-US" altLang="zh-CN" sz="4400" b="1">
              <a:solidFill>
                <a:srgbClr val="BBE0E3"/>
              </a:solidFill>
              <a:effectLst>
                <a:outerShdw blurRad="38100" dist="38100" dir="2700000" algn="tl">
                  <a:srgbClr val="000000"/>
                </a:outerShdw>
              </a:effectLst>
              <a:latin typeface="黑体" charset="0"/>
              <a:ea typeface="黑体" charset="0"/>
              <a:cs typeface="黑体" charset="0"/>
            </a:endParaRPr>
          </a:p>
        </p:txBody>
      </p:sp>
    </p:spTree>
  </p:cSld>
  <p:clrMapOvr>
    <a:masterClrMapping/>
  </p:clrMapOvr>
  <p:transition xmlns:p14="http://schemas.microsoft.com/office/powerpoint/2010/main">
    <p:random/>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2" end="2"/>
                                            </p:txEl>
                                          </p:spTgt>
                                        </p:tgtEl>
                                        <p:attrNameLst>
                                          <p:attrName>style.visibility</p:attrName>
                                        </p:attrNameLst>
                                      </p:cBhvr>
                                      <p:to>
                                        <p:strVal val="visible"/>
                                      </p:to>
                                    </p:set>
                                    <p:animEffect transition="in" filter="fade">
                                      <p:cBhvr>
                                        <p:cTn id="12" dur="2000"/>
                                        <p:tgtEl>
                                          <p:spTgt spid="40">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Alchemy">
  <a:themeElements>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fontScheme name="Alchemy">
      <a:majorFont>
        <a:latin typeface="Verdana"/>
        <a:ea typeface="Osaka"/>
        <a:cs typeface="Osaka"/>
      </a:majorFont>
      <a:minorFont>
        <a:latin typeface="Verdan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lchemy 1">
        <a:dk1>
          <a:srgbClr val="808080"/>
        </a:dk1>
        <a:lt1>
          <a:srgbClr val="FFFF00"/>
        </a:lt1>
        <a:dk2>
          <a:srgbClr val="1F0769"/>
        </a:dk2>
        <a:lt2>
          <a:srgbClr val="FFFF00"/>
        </a:lt2>
        <a:accent1>
          <a:srgbClr val="821109"/>
        </a:accent1>
        <a:accent2>
          <a:srgbClr val="3C3DB8"/>
        </a:accent2>
        <a:accent3>
          <a:srgbClr val="ABAAB9"/>
        </a:accent3>
        <a:accent4>
          <a:srgbClr val="DADA00"/>
        </a:accent4>
        <a:accent5>
          <a:srgbClr val="C1AAAA"/>
        </a:accent5>
        <a:accent6>
          <a:srgbClr val="3536A6"/>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Justice">
  <a:themeElements>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fontScheme name="Justice">
      <a:majorFont>
        <a:latin typeface="Copperplate Gothic Light"/>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Justice 1">
        <a:dk1>
          <a:srgbClr val="000000"/>
        </a:dk1>
        <a:lt1>
          <a:srgbClr val="959380"/>
        </a:lt1>
        <a:dk2>
          <a:srgbClr val="000000"/>
        </a:dk2>
        <a:lt2>
          <a:srgbClr val="808080"/>
        </a:lt2>
        <a:accent1>
          <a:srgbClr val="BBE0E3"/>
        </a:accent1>
        <a:accent2>
          <a:srgbClr val="333399"/>
        </a:accent2>
        <a:accent3>
          <a:srgbClr val="C8C8C0"/>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Justice 2">
        <a:dk1>
          <a:srgbClr val="000000"/>
        </a:dk1>
        <a:lt1>
          <a:srgbClr val="959380"/>
        </a:lt1>
        <a:dk2>
          <a:srgbClr val="000000"/>
        </a:dk2>
        <a:lt2>
          <a:srgbClr val="969696"/>
        </a:lt2>
        <a:accent1>
          <a:srgbClr val="FBDF53"/>
        </a:accent1>
        <a:accent2>
          <a:srgbClr val="FF9966"/>
        </a:accent2>
        <a:accent3>
          <a:srgbClr val="C8C8C0"/>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Justice 3">
        <a:dk1>
          <a:srgbClr val="000000"/>
        </a:dk1>
        <a:lt1>
          <a:srgbClr val="959380"/>
        </a:lt1>
        <a:dk2>
          <a:srgbClr val="000000"/>
        </a:dk2>
        <a:lt2>
          <a:srgbClr val="808080"/>
        </a:lt2>
        <a:accent1>
          <a:srgbClr val="99CCFF"/>
        </a:accent1>
        <a:accent2>
          <a:srgbClr val="CCCCFF"/>
        </a:accent2>
        <a:accent3>
          <a:srgbClr val="C8C8C0"/>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Justice 4">
        <a:dk1>
          <a:srgbClr val="000000"/>
        </a:dk1>
        <a:lt1>
          <a:srgbClr val="959380"/>
        </a:lt1>
        <a:dk2>
          <a:srgbClr val="000000"/>
        </a:dk2>
        <a:lt2>
          <a:srgbClr val="333333"/>
        </a:lt2>
        <a:accent1>
          <a:srgbClr val="8C7B70"/>
        </a:accent1>
        <a:accent2>
          <a:srgbClr val="8F5F2F"/>
        </a:accent2>
        <a:accent3>
          <a:srgbClr val="C8C8C0"/>
        </a:accent3>
        <a:accent4>
          <a:srgbClr val="000000"/>
        </a:accent4>
        <a:accent5>
          <a:srgbClr val="C5BFBB"/>
        </a:accent5>
        <a:accent6>
          <a:srgbClr val="81552A"/>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3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_Network">
  <a:themeElements>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fontScheme name="Network">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etwork 1">
        <a:dk1>
          <a:srgbClr val="4F747B"/>
        </a:dk1>
        <a:lt1>
          <a:srgbClr val="FFFFFF"/>
        </a:lt1>
        <a:dk2>
          <a:srgbClr val="000000"/>
        </a:dk2>
        <a:lt2>
          <a:srgbClr val="C0C0C0"/>
        </a:lt2>
        <a:accent1>
          <a:srgbClr val="859868"/>
        </a:accent1>
        <a:accent2>
          <a:srgbClr val="5F5F5F"/>
        </a:accent2>
        <a:accent3>
          <a:srgbClr val="AAAAAA"/>
        </a:accent3>
        <a:accent4>
          <a:srgbClr val="DADADA"/>
        </a:accent4>
        <a:accent5>
          <a:srgbClr val="C2CAB9"/>
        </a:accent5>
        <a:accent6>
          <a:srgbClr val="555555"/>
        </a:accent6>
        <a:hlink>
          <a:srgbClr val="5F5F5F"/>
        </a:hlink>
        <a:folHlink>
          <a:srgbClr val="BA1212"/>
        </a:folHlink>
      </a:clrScheme>
      <a:clrMap bg1="dk2" tx1="lt1" bg2="dk1" tx2="lt2" accent1="accent1" accent2="accent2" accent3="accent3" accent4="accent4" accent5="accent5" accent6="accent6" hlink="hlink" folHlink="folHlink"/>
    </a:extraClrScheme>
    <a:extraClrScheme>
      <a:clrScheme name="Network 2">
        <a:dk1>
          <a:srgbClr val="3C0000"/>
        </a:dk1>
        <a:lt1>
          <a:srgbClr val="FFFFFF"/>
        </a:lt1>
        <a:dk2>
          <a:srgbClr val="4D0B0B"/>
        </a:dk2>
        <a:lt2>
          <a:srgbClr val="FFFFFF"/>
        </a:lt2>
        <a:accent1>
          <a:srgbClr val="666633"/>
        </a:accent1>
        <a:accent2>
          <a:srgbClr val="CC3300"/>
        </a:accent2>
        <a:accent3>
          <a:srgbClr val="B2AAAA"/>
        </a:accent3>
        <a:accent4>
          <a:srgbClr val="DADADA"/>
        </a:accent4>
        <a:accent5>
          <a:srgbClr val="B8B8AD"/>
        </a:accent5>
        <a:accent6>
          <a:srgbClr val="B92D00"/>
        </a:accent6>
        <a:hlink>
          <a:srgbClr val="CC9900"/>
        </a:hlink>
        <a:folHlink>
          <a:srgbClr val="CCCC33"/>
        </a:folHlink>
      </a:clrScheme>
      <a:clrMap bg1="dk2" tx1="lt1" bg2="dk1" tx2="lt2" accent1="accent1" accent2="accent2" accent3="accent3" accent4="accent4" accent5="accent5" accent6="accent6" hlink="hlink" folHlink="folHlink"/>
    </a:extraClrScheme>
    <a:extraClrScheme>
      <a:clrScheme name="Network 3">
        <a:dk1>
          <a:srgbClr val="666699"/>
        </a:dk1>
        <a:lt1>
          <a:srgbClr val="FFFFFF"/>
        </a:lt1>
        <a:dk2>
          <a:srgbClr val="15192B"/>
        </a:dk2>
        <a:lt2>
          <a:srgbClr val="CCCCFF"/>
        </a:lt2>
        <a:accent1>
          <a:srgbClr val="4F893D"/>
        </a:accent1>
        <a:accent2>
          <a:srgbClr val="666699"/>
        </a:accent2>
        <a:accent3>
          <a:srgbClr val="AAABAC"/>
        </a:accent3>
        <a:accent4>
          <a:srgbClr val="DADADA"/>
        </a:accent4>
        <a:accent5>
          <a:srgbClr val="B2C4AF"/>
        </a:accent5>
        <a:accent6>
          <a:srgbClr val="5C5C8A"/>
        </a:accent6>
        <a:hlink>
          <a:srgbClr val="CC9900"/>
        </a:hlink>
        <a:folHlink>
          <a:srgbClr val="4837C7"/>
        </a:folHlink>
      </a:clrScheme>
      <a:clrMap bg1="dk2" tx1="lt1" bg2="dk1" tx2="lt2" accent1="accent1" accent2="accent2" accent3="accent3" accent4="accent4" accent5="accent5" accent6="accent6" hlink="hlink" folHlink="folHlink"/>
    </a:extraClrScheme>
    <a:extraClrScheme>
      <a:clrScheme name="Network 4">
        <a:dk1>
          <a:srgbClr val="666699"/>
        </a:dk1>
        <a:lt1>
          <a:srgbClr val="FFFFFF"/>
        </a:lt1>
        <a:dk2>
          <a:srgbClr val="86001A"/>
        </a:dk2>
        <a:lt2>
          <a:srgbClr val="CCCC66"/>
        </a:lt2>
        <a:accent1>
          <a:srgbClr val="FF3300"/>
        </a:accent1>
        <a:accent2>
          <a:srgbClr val="FF6600"/>
        </a:accent2>
        <a:accent3>
          <a:srgbClr val="C3AAAB"/>
        </a:accent3>
        <a:accent4>
          <a:srgbClr val="DADADA"/>
        </a:accent4>
        <a:accent5>
          <a:srgbClr val="FFADAA"/>
        </a:accent5>
        <a:accent6>
          <a:srgbClr val="E75C00"/>
        </a:accent6>
        <a:hlink>
          <a:srgbClr val="CC9900"/>
        </a:hlink>
        <a:folHlink>
          <a:srgbClr val="FF0000"/>
        </a:folHlink>
      </a:clrScheme>
      <a:clrMap bg1="dk2" tx1="lt1" bg2="dk1" tx2="lt2" accent1="accent1" accent2="accent2" accent3="accent3" accent4="accent4" accent5="accent5" accent6="accent6" hlink="hlink" folHlink="folHlink"/>
    </a:extraClrScheme>
    <a:extraClrScheme>
      <a:clrScheme name="Network 5">
        <a:dk1>
          <a:srgbClr val="666699"/>
        </a:dk1>
        <a:lt1>
          <a:srgbClr val="FFFFFF"/>
        </a:lt1>
        <a:dk2>
          <a:srgbClr val="000054"/>
        </a:dk2>
        <a:lt2>
          <a:srgbClr val="FFFFFF"/>
        </a:lt2>
        <a:accent1>
          <a:srgbClr val="3333FF"/>
        </a:accent1>
        <a:accent2>
          <a:srgbClr val="006699"/>
        </a:accent2>
        <a:accent3>
          <a:srgbClr val="AAAAB3"/>
        </a:accent3>
        <a:accent4>
          <a:srgbClr val="DADADA"/>
        </a:accent4>
        <a:accent5>
          <a:srgbClr val="ADADFF"/>
        </a:accent5>
        <a:accent6>
          <a:srgbClr val="005C8A"/>
        </a:accent6>
        <a:hlink>
          <a:srgbClr val="669900"/>
        </a:hlink>
        <a:folHlink>
          <a:srgbClr val="0000FF"/>
        </a:folHlink>
      </a:clrScheme>
      <a:clrMap bg1="dk2" tx1="lt1" bg2="dk1" tx2="lt2" accent1="accent1" accent2="accent2" accent3="accent3" accent4="accent4" accent5="accent5" accent6="accent6" hlink="hlink" folHlink="folHlink"/>
    </a:extraClrScheme>
    <a:extraClrScheme>
      <a:clrScheme name="Network 6">
        <a:dk1>
          <a:srgbClr val="808080"/>
        </a:dk1>
        <a:lt1>
          <a:srgbClr val="FFFFFF"/>
        </a:lt1>
        <a:dk2>
          <a:srgbClr val="30054B"/>
        </a:dk2>
        <a:lt2>
          <a:srgbClr val="FFFFFF"/>
        </a:lt2>
        <a:accent1>
          <a:srgbClr val="797B9B"/>
        </a:accent1>
        <a:accent2>
          <a:srgbClr val="6B4FB1"/>
        </a:accent2>
        <a:accent3>
          <a:srgbClr val="ADAAB1"/>
        </a:accent3>
        <a:accent4>
          <a:srgbClr val="DADADA"/>
        </a:accent4>
        <a:accent5>
          <a:srgbClr val="BEBFCB"/>
        </a:accent5>
        <a:accent6>
          <a:srgbClr val="6047A0"/>
        </a:accent6>
        <a:hlink>
          <a:srgbClr val="7AACCE"/>
        </a:hlink>
        <a:folHlink>
          <a:srgbClr val="D8D8EC"/>
        </a:folHlink>
      </a:clrScheme>
      <a:clrMap bg1="dk2" tx1="lt1" bg2="dk1" tx2="lt2" accent1="accent1" accent2="accent2" accent3="accent3" accent4="accent4" accent5="accent5" accent6="accent6" hlink="hlink" folHlink="folHlink"/>
    </a:extraClrScheme>
    <a:extraClrScheme>
      <a:clrScheme name="Network 7">
        <a:dk1>
          <a:srgbClr val="808080"/>
        </a:dk1>
        <a:lt1>
          <a:srgbClr val="FFFFCC"/>
        </a:lt1>
        <a:dk2>
          <a:srgbClr val="29527B"/>
        </a:dk2>
        <a:lt2>
          <a:srgbClr val="FFFFFF"/>
        </a:lt2>
        <a:accent1>
          <a:srgbClr val="CCCC00"/>
        </a:accent1>
        <a:accent2>
          <a:srgbClr val="669999"/>
        </a:accent2>
        <a:accent3>
          <a:srgbClr val="ACB3BF"/>
        </a:accent3>
        <a:accent4>
          <a:srgbClr val="DADAAE"/>
        </a:accent4>
        <a:accent5>
          <a:srgbClr val="E2E2AA"/>
        </a:accent5>
        <a:accent6>
          <a:srgbClr val="5C8A8A"/>
        </a:accent6>
        <a:hlink>
          <a:srgbClr val="D8D8EC"/>
        </a:hlink>
        <a:folHlink>
          <a:srgbClr val="B2B2B2"/>
        </a:folHlink>
      </a:clrScheme>
      <a:clrMap bg1="dk2" tx1="lt1" bg2="dk1" tx2="lt2" accent1="accent1" accent2="accent2" accent3="accent3" accent4="accent4" accent5="accent5" accent6="accent6" hlink="hlink" folHlink="folHlink"/>
    </a:extraClrScheme>
    <a:extraClrScheme>
      <a:clrScheme name="Network 8">
        <a:dk1>
          <a:srgbClr val="666699"/>
        </a:dk1>
        <a:lt1>
          <a:srgbClr val="FFFFFF"/>
        </a:lt1>
        <a:dk2>
          <a:srgbClr val="476949"/>
        </a:dk2>
        <a:lt2>
          <a:srgbClr val="FFFFFF"/>
        </a:lt2>
        <a:accent1>
          <a:srgbClr val="CC6600"/>
        </a:accent1>
        <a:accent2>
          <a:srgbClr val="CC9900"/>
        </a:accent2>
        <a:accent3>
          <a:srgbClr val="B1B9B1"/>
        </a:accent3>
        <a:accent4>
          <a:srgbClr val="DADADA"/>
        </a:accent4>
        <a:accent5>
          <a:srgbClr val="E2B8AA"/>
        </a:accent5>
        <a:accent6>
          <a:srgbClr val="B98A00"/>
        </a:accent6>
        <a:hlink>
          <a:srgbClr val="669900"/>
        </a:hlink>
        <a:folHlink>
          <a:srgbClr val="A45200"/>
        </a:folHlink>
      </a:clrScheme>
      <a:clrMap bg1="dk2" tx1="lt1" bg2="dk1" tx2="lt2" accent1="accent1" accent2="accent2" accent3="accent3" accent4="accent4" accent5="accent5" accent6="accent6" hlink="hlink" folHlink="folHlink"/>
    </a:extraClrScheme>
    <a:extraClrScheme>
      <a:clrScheme name="Network 9">
        <a:dk1>
          <a:srgbClr val="000000"/>
        </a:dk1>
        <a:lt1>
          <a:srgbClr val="FFFFFF"/>
        </a:lt1>
        <a:dk2>
          <a:srgbClr val="7C1302"/>
        </a:dk2>
        <a:lt2>
          <a:srgbClr val="CC9900"/>
        </a:lt2>
        <a:accent1>
          <a:srgbClr val="CC9900"/>
        </a:accent1>
        <a:accent2>
          <a:srgbClr val="CC3300"/>
        </a:accent2>
        <a:accent3>
          <a:srgbClr val="FFFFFF"/>
        </a:accent3>
        <a:accent4>
          <a:srgbClr val="000000"/>
        </a:accent4>
        <a:accent5>
          <a:srgbClr val="E2CAAA"/>
        </a:accent5>
        <a:accent6>
          <a:srgbClr val="B92D00"/>
        </a:accent6>
        <a:hlink>
          <a:srgbClr val="808080"/>
        </a:hlink>
        <a:folHlink>
          <a:srgbClr val="CCCC66"/>
        </a:folHlink>
      </a:clrScheme>
      <a:clrMap bg1="lt1" tx1="dk1" bg2="lt2" tx2="dk2" accent1="accent1" accent2="accent2" accent3="accent3" accent4="accent4" accent5="accent5" accent6="accent6" hlink="hlink" folHlink="folHlink"/>
    </a:extraClrScheme>
    <a:extraClrScheme>
      <a:clrScheme name="Network 10">
        <a:dk1>
          <a:srgbClr val="000000"/>
        </a:dk1>
        <a:lt1>
          <a:srgbClr val="FFFFFF"/>
        </a:lt1>
        <a:dk2>
          <a:srgbClr val="330066"/>
        </a:dk2>
        <a:lt2>
          <a:srgbClr val="808080"/>
        </a:lt2>
        <a:accent1>
          <a:srgbClr val="CCCC00"/>
        </a:accent1>
        <a:accent2>
          <a:srgbClr val="669999"/>
        </a:accent2>
        <a:accent3>
          <a:srgbClr val="FFFFFF"/>
        </a:accent3>
        <a:accent4>
          <a:srgbClr val="000000"/>
        </a:accent4>
        <a:accent5>
          <a:srgbClr val="E2E2AA"/>
        </a:accent5>
        <a:accent6>
          <a:srgbClr val="5C8A8A"/>
        </a:accent6>
        <a:hlink>
          <a:srgbClr val="7E9CE8"/>
        </a:hlink>
        <a:folHlink>
          <a:srgbClr val="D8D8EC"/>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Bold Stripes">
  <a:themeElements>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fontScheme name="Bold Stripes">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old Stripes 1">
        <a:dk1>
          <a:srgbClr val="356677"/>
        </a:dk1>
        <a:lt1>
          <a:srgbClr val="FFFFFF"/>
        </a:lt1>
        <a:dk2>
          <a:srgbClr val="3E798E"/>
        </a:dk2>
        <a:lt2>
          <a:srgbClr val="FFFFCC"/>
        </a:lt2>
        <a:accent1>
          <a:srgbClr val="7FA0B1"/>
        </a:accent1>
        <a:accent2>
          <a:srgbClr val="3A7184"/>
        </a:accent2>
        <a:accent3>
          <a:srgbClr val="AFBEC6"/>
        </a:accent3>
        <a:accent4>
          <a:srgbClr val="DADADA"/>
        </a:accent4>
        <a:accent5>
          <a:srgbClr val="C0CDD5"/>
        </a:accent5>
        <a:accent6>
          <a:srgbClr val="346677"/>
        </a:accent6>
        <a:hlink>
          <a:srgbClr val="FFBF0B"/>
        </a:hlink>
        <a:folHlink>
          <a:srgbClr val="CC9900"/>
        </a:folHlink>
      </a:clrScheme>
      <a:clrMap bg1="dk2" tx1="lt1" bg2="dk1" tx2="lt2" accent1="accent1" accent2="accent2" accent3="accent3" accent4="accent4" accent5="accent5" accent6="accent6" hlink="hlink" folHlink="folHlink"/>
    </a:extraClrScheme>
    <a:extraClrScheme>
      <a:clrScheme name="Bold Stripes 2">
        <a:dk1>
          <a:srgbClr val="000000"/>
        </a:dk1>
        <a:lt1>
          <a:srgbClr val="EAEAEA"/>
        </a:lt1>
        <a:dk2>
          <a:srgbClr val="003366"/>
        </a:dk2>
        <a:lt2>
          <a:srgbClr val="EAEAEA"/>
        </a:lt2>
        <a:accent1>
          <a:srgbClr val="FFFFFF"/>
        </a:accent1>
        <a:accent2>
          <a:srgbClr val="DDDDDD"/>
        </a:accent2>
        <a:accent3>
          <a:srgbClr val="F3F3F3"/>
        </a:accent3>
        <a:accent4>
          <a:srgbClr val="000000"/>
        </a:accent4>
        <a:accent5>
          <a:srgbClr val="FFFFFF"/>
        </a:accent5>
        <a:accent6>
          <a:srgbClr val="C8C8C8"/>
        </a:accent6>
        <a:hlink>
          <a:srgbClr val="336699"/>
        </a:hlink>
        <a:folHlink>
          <a:srgbClr val="9A0000"/>
        </a:folHlink>
      </a:clrScheme>
      <a:clrMap bg1="lt1" tx1="dk1" bg2="lt2" tx2="dk2" accent1="accent1" accent2="accent2" accent3="accent3" accent4="accent4" accent5="accent5" accent6="accent6" hlink="hlink" folHlink="folHlink"/>
    </a:extraClrScheme>
    <a:extraClrScheme>
      <a:clrScheme name="Bold Stripes 3">
        <a:dk1>
          <a:srgbClr val="000000"/>
        </a:dk1>
        <a:lt1>
          <a:srgbClr val="EAEAEA"/>
        </a:lt1>
        <a:dk2>
          <a:srgbClr val="000000"/>
        </a:dk2>
        <a:lt2>
          <a:srgbClr val="EAEAEA"/>
        </a:lt2>
        <a:accent1>
          <a:srgbClr val="FFFFFF"/>
        </a:accent1>
        <a:accent2>
          <a:srgbClr val="DDDDDD"/>
        </a:accent2>
        <a:accent3>
          <a:srgbClr val="F3F3F3"/>
        </a:accent3>
        <a:accent4>
          <a:srgbClr val="000000"/>
        </a:accent4>
        <a:accent5>
          <a:srgbClr val="FFFFFF"/>
        </a:accent5>
        <a:accent6>
          <a:srgbClr val="C8C8C8"/>
        </a:accent6>
        <a:hlink>
          <a:srgbClr val="777777"/>
        </a:hlink>
        <a:folHlink>
          <a:srgbClr val="969696"/>
        </a:folHlink>
      </a:clrScheme>
      <a:clrMap bg1="lt1" tx1="dk1" bg2="lt2" tx2="dk2" accent1="accent1" accent2="accent2" accent3="accent3" accent4="accent4" accent5="accent5" accent6="accent6" hlink="hlink" folHlink="folHlink"/>
    </a:extraClrScheme>
    <a:extraClrScheme>
      <a:clrScheme name="Bold Stripes 4">
        <a:dk1>
          <a:srgbClr val="492417"/>
        </a:dk1>
        <a:lt1>
          <a:srgbClr val="D4D5C3"/>
        </a:lt1>
        <a:dk2>
          <a:srgbClr val="6E4900"/>
        </a:dk2>
        <a:lt2>
          <a:srgbClr val="B9BA9C"/>
        </a:lt2>
        <a:accent1>
          <a:srgbClr val="DBD8CF"/>
        </a:accent1>
        <a:accent2>
          <a:srgbClr val="C7C8B0"/>
        </a:accent2>
        <a:accent3>
          <a:srgbClr val="E6E7DE"/>
        </a:accent3>
        <a:accent4>
          <a:srgbClr val="3D1D12"/>
        </a:accent4>
        <a:accent5>
          <a:srgbClr val="EAE9E4"/>
        </a:accent5>
        <a:accent6>
          <a:srgbClr val="B4B59F"/>
        </a:accent6>
        <a:hlink>
          <a:srgbClr val="CC9900"/>
        </a:hlink>
        <a:folHlink>
          <a:srgbClr val="80808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1">
  <a:themeElements>
    <a:clrScheme name="">
      <a:dk1>
        <a:srgbClr val="000000"/>
      </a:dk1>
      <a:lt1>
        <a:srgbClr val="FFFFFF"/>
      </a:lt1>
      <a:dk2>
        <a:srgbClr val="000066"/>
      </a:dk2>
      <a:lt2>
        <a:srgbClr val="FFFF00"/>
      </a:lt2>
      <a:accent1>
        <a:srgbClr val="FF00FF"/>
      </a:accent1>
      <a:accent2>
        <a:srgbClr val="FF8000"/>
      </a:accent2>
      <a:accent3>
        <a:srgbClr val="AAAAB8"/>
      </a:accent3>
      <a:accent4>
        <a:srgbClr val="DADADA"/>
      </a:accent4>
      <a:accent5>
        <a:srgbClr val="FFAAFF"/>
      </a:accent5>
      <a:accent6>
        <a:srgbClr val="E77300"/>
      </a:accent6>
      <a:hlink>
        <a:srgbClr val="00FF00"/>
      </a:hlink>
      <a:folHlink>
        <a:srgbClr val="C0FFFF"/>
      </a:folHlink>
    </a:clrScheme>
    <a:fontScheme name="untitled 1">
      <a:majorFont>
        <a:latin typeface="Times"/>
        <a:ea typeface=""/>
        <a:cs typeface=""/>
      </a:majorFont>
      <a:minorFont>
        <a:latin typeface="Book Antiqu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ex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2004:Templates:Presentations:Designs:Blank Presentation</Template>
  <TotalTime>3602</TotalTime>
  <Words>2174</Words>
  <Application>Microsoft Macintosh PowerPoint</Application>
  <PresentationFormat>On-screen Show (4:3)</PresentationFormat>
  <Paragraphs>561</Paragraphs>
  <Slides>71</Slides>
  <Notes>58</Notes>
  <HiddenSlides>0</HiddenSlides>
  <MMClips>0</MMClips>
  <ScaleCrop>false</ScaleCrop>
  <HeadingPairs>
    <vt:vector size="6" baseType="variant">
      <vt:variant>
        <vt:lpstr>Fonts Used</vt:lpstr>
      </vt:variant>
      <vt:variant>
        <vt:i4>19</vt:i4>
      </vt:variant>
      <vt:variant>
        <vt:lpstr>Theme</vt:lpstr>
      </vt:variant>
      <vt:variant>
        <vt:i4>28</vt:i4>
      </vt:variant>
      <vt:variant>
        <vt:lpstr>Slide Titles</vt:lpstr>
      </vt:variant>
      <vt:variant>
        <vt:i4>71</vt:i4>
      </vt:variant>
    </vt:vector>
  </HeadingPairs>
  <TitlesOfParts>
    <vt:vector size="118" baseType="lpstr">
      <vt:lpstr>Times New Roman</vt:lpstr>
      <vt:lpstr>MS PGothic</vt:lpstr>
      <vt:lpstr>Arial</vt:lpstr>
      <vt:lpstr>Geneva</vt:lpstr>
      <vt:lpstr>ＭＳ Ｐゴシック</vt:lpstr>
      <vt:lpstr>Wingdings</vt:lpstr>
      <vt:lpstr>Helvetica</vt:lpstr>
      <vt:lpstr>Osaka</vt:lpstr>
      <vt:lpstr>Times</vt:lpstr>
      <vt:lpstr>Book Antiqua</vt:lpstr>
      <vt:lpstr>Monotype Sorts</vt:lpstr>
      <vt:lpstr>Trebuchet MS</vt:lpstr>
      <vt:lpstr>Verdana</vt:lpstr>
      <vt:lpstr>Copperplate Gothic Light</vt:lpstr>
      <vt:lpstr>ヒラギノ角ゴ Pro W3</vt:lpstr>
      <vt:lpstr>SimHei</vt:lpstr>
      <vt:lpstr>黑体</vt:lpstr>
      <vt:lpstr>Arial Black</vt:lpstr>
      <vt:lpstr>SimSun</vt:lpstr>
      <vt:lpstr>Blank Presentation</vt:lpstr>
      <vt:lpstr>Textured</vt:lpstr>
      <vt:lpstr>3_Bar Code</vt:lpstr>
      <vt:lpstr>2_untitled 1</vt:lpstr>
      <vt:lpstr>1_Calm</vt:lpstr>
      <vt:lpstr>2_Default Design</vt:lpstr>
      <vt:lpstr>2_Pulse</vt:lpstr>
      <vt:lpstr>1_Skyline</vt:lpstr>
      <vt:lpstr>3_Default Design</vt:lpstr>
      <vt:lpstr>1_Alchemy</vt:lpstr>
      <vt:lpstr>2_Blends</vt:lpstr>
      <vt:lpstr>2_Schmooze</vt:lpstr>
      <vt:lpstr>3_Blank Presentation</vt:lpstr>
      <vt:lpstr>2_Expedition</vt:lpstr>
      <vt:lpstr>1_Justice</vt:lpstr>
      <vt:lpstr>3_Expedition</vt:lpstr>
      <vt:lpstr>1_Network</vt:lpstr>
      <vt:lpstr>4_Bar Code</vt:lpstr>
      <vt:lpstr>2_Blank Presentation</vt:lpstr>
      <vt:lpstr>1_Blank Presentation</vt:lpstr>
      <vt:lpstr>5_Bar Code</vt:lpstr>
      <vt:lpstr>1_Bar Code</vt:lpstr>
      <vt:lpstr>1_Bold Stripes</vt:lpstr>
      <vt:lpstr>2_Bold Stripes</vt:lpstr>
      <vt:lpstr>3_Bold Stripes</vt:lpstr>
      <vt:lpstr>20_Default Design</vt:lpstr>
      <vt:lpstr>Schmooze</vt:lpstr>
      <vt:lpstr>1_Schmooze</vt:lpstr>
      <vt:lpstr>解经大纲</vt:lpstr>
      <vt:lpstr>让我们先概览释经讲道整个准备过程...</vt:lpstr>
      <vt:lpstr>准备释经讲道的过程</vt:lpstr>
      <vt:lpstr>1.  研读经文</vt:lpstr>
      <vt:lpstr>1.  研读经文</vt:lpstr>
      <vt:lpstr>1.  研读经文</vt:lpstr>
      <vt:lpstr>让我们尝试以马太福音18:15-20为例</vt:lpstr>
      <vt:lpstr>马太福音第18节</vt:lpstr>
      <vt:lpstr>释经思想: 教会应该帮助犯了罪的基督徒很好的恢复原因是因为这是伸展神的权威。</vt:lpstr>
      <vt:lpstr>重点:</vt:lpstr>
      <vt:lpstr>Matthew's Relational Pillars</vt:lpstr>
      <vt:lpstr>马太福音 5:23-24</vt:lpstr>
      <vt:lpstr>马太福音 5:23-24</vt:lpstr>
      <vt:lpstr>Matthew's Relational Pillars</vt:lpstr>
      <vt:lpstr>如何正确地挽回犯罪的基督徒?</vt:lpstr>
      <vt:lpstr>马太福音18:15-20</vt:lpstr>
      <vt:lpstr>The Point of Verses 15-17</vt:lpstr>
      <vt:lpstr>PowerPoint Presentation</vt:lpstr>
      <vt:lpstr>Restore People in Sin</vt:lpstr>
      <vt:lpstr>神挽回的 四个步骤：</vt:lpstr>
      <vt:lpstr>挽回的第一步： 你亲自向他说</vt:lpstr>
      <vt:lpstr>Matthew's Relational Pillars</vt:lpstr>
      <vt:lpstr>Matthew's Relational Pillars</vt:lpstr>
      <vt:lpstr>亲自去</vt:lpstr>
      <vt:lpstr>为何不面对面交锋?</vt:lpstr>
      <vt:lpstr>挽回的第一步： 你亲自向他说</vt:lpstr>
      <vt:lpstr>挽回的第二步： 带一两个人同去</vt:lpstr>
      <vt:lpstr>第二步骤的问题</vt:lpstr>
      <vt:lpstr>民数记 19:15</vt:lpstr>
      <vt:lpstr>挽回的第三步： 告知教会全体</vt:lpstr>
      <vt:lpstr>为什么要告知教会全体？</vt:lpstr>
      <vt:lpstr>挽回的第四步： 看他作外邦人</vt:lpstr>
      <vt:lpstr>Sins Worthy of Discipline</vt:lpstr>
      <vt:lpstr>Sins Worthy of Discipline</vt:lpstr>
      <vt:lpstr>The Point of Verses 15-17</vt:lpstr>
      <vt:lpstr>神挽回的 四个步骤：</vt:lpstr>
      <vt:lpstr>第二个问题的答案在第18-20节： 为何要正确地挽回犯罪跌倒的基督徒？</vt:lpstr>
      <vt:lpstr>第18-20节的重点：</vt:lpstr>
      <vt:lpstr>为何要执行处分?   当我们尝试挽回…</vt:lpstr>
      <vt:lpstr>A Better Translation…</vt:lpstr>
      <vt:lpstr>马太18:19</vt:lpstr>
      <vt:lpstr>为何要执行处分?   当我们尝试挽回…</vt:lpstr>
      <vt:lpstr>马太18:20</vt:lpstr>
      <vt:lpstr>主旨：</vt:lpstr>
      <vt:lpstr>我们也可以从音乐中“解经”</vt:lpstr>
      <vt:lpstr>第1节</vt:lpstr>
      <vt:lpstr>第2节</vt:lpstr>
      <vt:lpstr>第3节</vt:lpstr>
      <vt:lpstr>第4节</vt:lpstr>
      <vt:lpstr>每个演讲都需要重点!</vt:lpstr>
      <vt:lpstr>What do you do for a living?</vt:lpstr>
      <vt:lpstr>Could you be more vague?</vt:lpstr>
      <vt:lpstr>准备释经讲道的过程</vt:lpstr>
      <vt:lpstr>经文解经 大纲</vt:lpstr>
      <vt:lpstr>一个好的过程能够帮助取得经文正确的意思。</vt:lpstr>
      <vt:lpstr>撰写解经大纲的三个步骤（基本形式）</vt:lpstr>
      <vt:lpstr>土耳其的Aphek堡垒</vt:lpstr>
      <vt:lpstr>Nimrod 城堡</vt:lpstr>
      <vt:lpstr>第1节</vt:lpstr>
      <vt:lpstr>第1节</vt:lpstr>
      <vt:lpstr>撰写解经大纲的三个步骤 （基本形式）</vt:lpstr>
      <vt:lpstr>第1节</vt:lpstr>
      <vt:lpstr>把第1-2节组成重点</vt:lpstr>
      <vt:lpstr>你的中心意思要有：</vt:lpstr>
      <vt:lpstr>第1节</vt:lpstr>
      <vt:lpstr>第2节</vt:lpstr>
      <vt:lpstr>第3节</vt:lpstr>
      <vt:lpstr>第4节</vt:lpstr>
      <vt:lpstr>你的中心意思要有：</vt:lpstr>
      <vt:lpstr>Black</vt:lpstr>
      <vt:lpstr>圣经学习链接地址 biblestudydownloads.com</vt:lpstr>
    </vt:vector>
  </TitlesOfParts>
  <Company>McGraw-Hill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Jason</dc:creator>
  <cp:lastModifiedBy>Rick Griffith</cp:lastModifiedBy>
  <cp:revision>98</cp:revision>
  <cp:lastPrinted>2006-08-09T22:14:23Z</cp:lastPrinted>
  <dcterms:created xsi:type="dcterms:W3CDTF">2010-04-13T03:18:02Z</dcterms:created>
  <dcterms:modified xsi:type="dcterms:W3CDTF">2015-07-02T09:40:35Z</dcterms:modified>
</cp:coreProperties>
</file>